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9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2954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6975" y="5943600"/>
            <a:ext cx="528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ученица 5 класса: </a:t>
            </a:r>
            <a:r>
              <a:rPr lang="ru-RU" dirty="0" err="1" smtClean="0"/>
              <a:t>Ахмачарыпова</a:t>
            </a:r>
            <a:r>
              <a:rPr lang="ru-RU" dirty="0" smtClean="0"/>
              <a:t> Анна</a:t>
            </a:r>
            <a:endParaRPr lang="ru-RU" dirty="0"/>
          </a:p>
        </p:txBody>
      </p:sp>
      <p:pic>
        <p:nvPicPr>
          <p:cNvPr id="4" name="Picture 7" descr="000803_1055_6420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3364">
            <a:off x="6053243" y="2241240"/>
            <a:ext cx="21907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ross56"/>
          <p:cNvPicPr>
            <a:picLocks noChangeAspect="1" noChangeArrowheads="1"/>
          </p:cNvPicPr>
          <p:nvPr/>
        </p:nvPicPr>
        <p:blipFill>
          <a:blip r:embed="rId2" cstate="print"/>
          <a:srcRect l="12605"/>
          <a:stretch>
            <a:fillRect/>
          </a:stretch>
        </p:blipFill>
        <p:spPr bwMode="auto">
          <a:xfrm>
            <a:off x="4500563" y="1196975"/>
            <a:ext cx="3563937" cy="36496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" name="Picture 5" descr="308_0178"/>
          <p:cNvPicPr>
            <a:picLocks noChangeAspect="1" noChangeArrowheads="1"/>
          </p:cNvPicPr>
          <p:nvPr/>
        </p:nvPicPr>
        <p:blipFill>
          <a:blip r:embed="rId3" cstate="print"/>
          <a:srcRect l="11339" t="25377"/>
          <a:stretch>
            <a:fillRect/>
          </a:stretch>
        </p:blipFill>
        <p:spPr bwMode="auto">
          <a:xfrm>
            <a:off x="6156325" y="260350"/>
            <a:ext cx="2808288" cy="17256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183186" y="5153810"/>
            <a:ext cx="33686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Занимайся спортом</a:t>
            </a:r>
          </a:p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 делай зарядку. </a:t>
            </a:r>
          </a:p>
        </p:txBody>
      </p:sp>
      <p:pic>
        <p:nvPicPr>
          <p:cNvPr id="5" name="Picture 9" descr="612259"/>
          <p:cNvPicPr>
            <a:picLocks noChangeAspect="1" noChangeArrowheads="1"/>
          </p:cNvPicPr>
          <p:nvPr/>
        </p:nvPicPr>
        <p:blipFill>
          <a:blip r:embed="rId4" cstate="print"/>
          <a:srcRect l="6392" t="14859" b="9906"/>
          <a:stretch>
            <a:fillRect/>
          </a:stretch>
        </p:blipFill>
        <p:spPr bwMode="auto">
          <a:xfrm>
            <a:off x="228600" y="3068638"/>
            <a:ext cx="4191000" cy="359410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6" name="Picture 10" descr="laziaz_enl"/>
          <p:cNvPicPr>
            <a:picLocks noChangeAspect="1" noChangeArrowheads="1"/>
          </p:cNvPicPr>
          <p:nvPr/>
        </p:nvPicPr>
        <p:blipFill>
          <a:blip r:embed="rId5" cstate="print"/>
          <a:srcRect l="10278" t="16339" r="10065" b="40091"/>
          <a:stretch>
            <a:fillRect/>
          </a:stretch>
        </p:blipFill>
        <p:spPr bwMode="auto">
          <a:xfrm>
            <a:off x="611188" y="765175"/>
            <a:ext cx="31670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87450" y="188913"/>
            <a:ext cx="1982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Закаляйся.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10_risunok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21163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0000000234"/>
          <p:cNvPicPr>
            <a:picLocks noChangeAspect="1" noChangeArrowheads="1"/>
          </p:cNvPicPr>
          <p:nvPr/>
        </p:nvPicPr>
        <p:blipFill>
          <a:blip r:embed="rId3" cstate="print"/>
          <a:srcRect l="18750" t="19391" r="34375" b="13162"/>
          <a:stretch>
            <a:fillRect/>
          </a:stretch>
        </p:blipFill>
        <p:spPr bwMode="auto">
          <a:xfrm>
            <a:off x="1042988" y="2133600"/>
            <a:ext cx="35290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708525" y="260350"/>
            <a:ext cx="4435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Мой руки перед едой,</a:t>
            </a:r>
          </a:p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после улицы и </a:t>
            </a:r>
          </a:p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общения с животными.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81181" y="5730072"/>
            <a:ext cx="2684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Гуляй на улице</a:t>
            </a:r>
          </a:p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каждый день. </a:t>
            </a:r>
          </a:p>
        </p:txBody>
      </p:sp>
      <p:pic>
        <p:nvPicPr>
          <p:cNvPr id="6" name="Picture 9" descr="ruki"/>
          <p:cNvPicPr>
            <a:picLocks noChangeAspect="1" noChangeArrowheads="1"/>
          </p:cNvPicPr>
          <p:nvPr/>
        </p:nvPicPr>
        <p:blipFill>
          <a:blip r:embed="rId4" cstate="print"/>
          <a:srcRect l="4724" r="4724" b="5928"/>
          <a:stretch>
            <a:fillRect/>
          </a:stretch>
        </p:blipFill>
        <p:spPr bwMode="auto">
          <a:xfrm>
            <a:off x="5435600" y="1628775"/>
            <a:ext cx="3509963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10" descr="img09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5298" t="2429" r="9895" b="9395"/>
          <a:stretch>
            <a:fillRect/>
          </a:stretch>
        </p:blipFill>
        <p:spPr bwMode="auto">
          <a:xfrm>
            <a:off x="4932363" y="4265613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96341045"/>
          <p:cNvPicPr>
            <a:picLocks noChangeAspect="1" noChangeArrowheads="1"/>
          </p:cNvPicPr>
          <p:nvPr/>
        </p:nvPicPr>
        <p:blipFill>
          <a:blip r:embed="rId2" cstate="print"/>
          <a:srcRect l="10667" r="1344"/>
          <a:stretch>
            <a:fillRect/>
          </a:stretch>
        </p:blipFill>
        <p:spPr bwMode="auto">
          <a:xfrm>
            <a:off x="685800" y="3733800"/>
            <a:ext cx="3887787" cy="2946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057401" y="620713"/>
            <a:ext cx="2667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Купайся </a:t>
            </a:r>
          </a:p>
          <a:p>
            <a:pPr algn="ctr"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каждый</a:t>
            </a:r>
          </a:p>
          <a:p>
            <a:pPr algn="ctr"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вечер.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236474" y="4577547"/>
            <a:ext cx="35303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Следи за осанкой,</a:t>
            </a:r>
          </a:p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Держи спину ровно. </a:t>
            </a:r>
          </a:p>
        </p:txBody>
      </p:sp>
      <p:pic>
        <p:nvPicPr>
          <p:cNvPr id="6" name="Picture 8" descr="Sad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88913"/>
            <a:ext cx="3838575" cy="316865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254932011_food"/>
          <p:cNvPicPr>
            <a:picLocks noChangeAspect="1" noChangeArrowheads="1"/>
          </p:cNvPicPr>
          <p:nvPr/>
        </p:nvPicPr>
        <p:blipFill>
          <a:blip r:embed="rId2" cstate="print"/>
          <a:srcRect b="11230"/>
          <a:stretch>
            <a:fillRect/>
          </a:stretch>
        </p:blipFill>
        <p:spPr bwMode="auto">
          <a:xfrm>
            <a:off x="3635375" y="1844675"/>
            <a:ext cx="5257800" cy="44465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" name="Picture 4" descr="image027-600"/>
          <p:cNvPicPr>
            <a:picLocks noChangeAspect="1" noChangeArrowheads="1"/>
          </p:cNvPicPr>
          <p:nvPr/>
        </p:nvPicPr>
        <p:blipFill>
          <a:blip r:embed="rId3" cstate="print"/>
          <a:srcRect l="6425" t="8566" r="6425"/>
          <a:stretch>
            <a:fillRect/>
          </a:stretch>
        </p:blipFill>
        <p:spPr bwMode="auto">
          <a:xfrm>
            <a:off x="250825" y="620713"/>
            <a:ext cx="4105275" cy="32321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24300" y="260350"/>
            <a:ext cx="500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Ешь здоровую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пищу.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0f8d1b7508e4a1536247193f3fbeec1"/>
          <p:cNvPicPr>
            <a:picLocks noChangeAspect="1" noChangeArrowheads="1"/>
          </p:cNvPicPr>
          <p:nvPr/>
        </p:nvPicPr>
        <p:blipFill>
          <a:blip r:embed="rId2" cstate="print"/>
          <a:srcRect l="3038" t="4564" r="2916" b="4382"/>
          <a:stretch>
            <a:fillRect/>
          </a:stretch>
        </p:blipFill>
        <p:spPr bwMode="auto">
          <a:xfrm>
            <a:off x="4643438" y="476250"/>
            <a:ext cx="4032250" cy="25987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" name="Picture 6" descr="5d8c7e2e1af7"/>
          <p:cNvPicPr>
            <a:picLocks noChangeAspect="1" noChangeArrowheads="1"/>
          </p:cNvPicPr>
          <p:nvPr/>
        </p:nvPicPr>
        <p:blipFill>
          <a:blip r:embed="rId3" cstate="print"/>
          <a:srcRect l="21429" t="21281" r="14285" b="6361"/>
          <a:stretch>
            <a:fillRect/>
          </a:stretch>
        </p:blipFill>
        <p:spPr bwMode="auto">
          <a:xfrm>
            <a:off x="6877050" y="2565400"/>
            <a:ext cx="20621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1102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20938"/>
            <a:ext cx="3960813" cy="36052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850" y="260350"/>
            <a:ext cx="3870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Занимайся на компьютере и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 смотри телевизор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полчаса в день.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003800" y="4797425"/>
            <a:ext cx="3870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Ложись спать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вовремя.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x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28600"/>
            <a:ext cx="833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“Человек – высшее творение природы. Но для того, чтобы наслаждаться её сокровищами, он должен по крайней мере отвечать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одному требованию: быть здоровым.”                   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J0292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3276600"/>
            <a:ext cx="3601398" cy="3124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315200" y="2895600"/>
            <a:ext cx="1444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А.А. Леонов.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572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это физическое, психическое и социальное благополучие. </a:t>
            </a:r>
          </a:p>
        </p:txBody>
      </p:sp>
      <p:pic>
        <p:nvPicPr>
          <p:cNvPr id="3" name="Picture 13" descr="zdorov-300x225"/>
          <p:cNvPicPr>
            <a:picLocks noChangeAspect="1" noChangeArrowheads="1"/>
          </p:cNvPicPr>
          <p:nvPr/>
        </p:nvPicPr>
        <p:blipFill>
          <a:blip r:embed="rId2" cstate="print"/>
          <a:srcRect l="5714" t="5714" r="5714" b="29524"/>
          <a:stretch>
            <a:fillRect/>
          </a:stretch>
        </p:blipFill>
        <p:spPr>
          <a:xfrm>
            <a:off x="1371600" y="2514600"/>
            <a:ext cx="6244645" cy="307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0"/>
            <a:ext cx="891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Здоровье зависит:</a:t>
            </a: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20% - от окружающей среды,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20% - от наследственных факторов,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10% - от медицинского обслуживания,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50% - от образа жизни.</a:t>
            </a:r>
          </a:p>
        </p:txBody>
      </p:sp>
      <p:pic>
        <p:nvPicPr>
          <p:cNvPr id="3" name="Picture 6" descr="000803_1055_5842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733800"/>
            <a:ext cx="173831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chema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1" t="1894" r="5638"/>
          <a:stretch>
            <a:fillRect/>
          </a:stretch>
        </p:blipFill>
        <p:spPr bwMode="auto">
          <a:xfrm>
            <a:off x="4343400" y="2141314"/>
            <a:ext cx="4800600" cy="471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Здоровье – это то, что мы мало ценим, но за что дороже платим.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28600" y="2095500"/>
            <a:ext cx="3779837" cy="47625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Максимальная продолжительность просмотра телепередач: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дошкольников и младших школьников – 1 час,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школьников среднего возраста – 1,5 часа,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старшего возраста -2часа.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Просмотр может быть не более 2-3 раз в неделю.</a:t>
            </a:r>
          </a:p>
        </p:txBody>
      </p:sp>
      <p:pic>
        <p:nvPicPr>
          <p:cNvPr id="4" name="Picture 9" descr="J0292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323" y="2514600"/>
            <a:ext cx="434467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68313" y="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Здоровье сгубишь – новое не купишь</a:t>
            </a: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114800" y="1676400"/>
            <a:ext cx="4572000" cy="45354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ограничение подвижности приводит к снижению и нарушению жизненно важных функций.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Детскому организму необходимо от 6 до 13 тысяч движений в день.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малоподвижных детей очень слабые мышцы.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целях профилактики заболеваний  большое значение имеет 1,5-2 часовое пребывание на открытом воздухе.</a:t>
            </a:r>
          </a:p>
        </p:txBody>
      </p:sp>
      <p:pic>
        <p:nvPicPr>
          <p:cNvPr id="4" name="Picture 8" descr="000803_1069_5279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2895600" cy="464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352800" y="0"/>
            <a:ext cx="35433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ЗАПОМНИ!</a:t>
            </a:r>
          </a:p>
        </p:txBody>
      </p:sp>
      <p:pic>
        <p:nvPicPr>
          <p:cNvPr id="3" name="Picture 5" descr="1221998006_image003"/>
          <p:cNvPicPr>
            <a:picLocks noChangeAspect="1" noChangeArrowheads="1"/>
          </p:cNvPicPr>
          <p:nvPr/>
        </p:nvPicPr>
        <p:blipFill>
          <a:blip r:embed="rId2" cstate="print"/>
          <a:srcRect l="3670" t="2678" r="4607" b="4199"/>
          <a:stretch>
            <a:fillRect/>
          </a:stretch>
        </p:blipFill>
        <p:spPr bwMode="auto">
          <a:xfrm>
            <a:off x="2209800" y="819622"/>
            <a:ext cx="4724400" cy="603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179"/>
          <p:cNvPicPr>
            <a:picLocks noChangeAspect="1" noChangeArrowheads="1"/>
          </p:cNvPicPr>
          <p:nvPr/>
        </p:nvPicPr>
        <p:blipFill>
          <a:blip r:embed="rId2" cstate="print"/>
          <a:srcRect l="2267" t="2846" r="4724" b="4002"/>
          <a:stretch>
            <a:fillRect/>
          </a:stretch>
        </p:blipFill>
        <p:spPr bwMode="auto">
          <a:xfrm>
            <a:off x="169863" y="698500"/>
            <a:ext cx="4103687" cy="42608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40759" y="195263"/>
            <a:ext cx="3743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Соблюдай режим дня!</a:t>
            </a:r>
          </a:p>
        </p:txBody>
      </p:sp>
      <p:pic>
        <p:nvPicPr>
          <p:cNvPr id="4" name="Picture 6" descr="0000152805-YND"/>
          <p:cNvPicPr>
            <a:picLocks noChangeAspect="1" noChangeArrowheads="1"/>
          </p:cNvPicPr>
          <p:nvPr/>
        </p:nvPicPr>
        <p:blipFill>
          <a:blip r:embed="rId3" cstate="print"/>
          <a:srcRect l="12852" t="7767" r="9639" b="3401"/>
          <a:stretch>
            <a:fillRect/>
          </a:stretch>
        </p:blipFill>
        <p:spPr bwMode="auto">
          <a:xfrm>
            <a:off x="4491038" y="2139950"/>
            <a:ext cx="2767012" cy="3600450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5" name="Picture 7" descr="j03168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838200"/>
            <a:ext cx="1846263" cy="25193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14775" y="5730875"/>
            <a:ext cx="5040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Умывайся и чисть зубы 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утром и вечером.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ccd4640c9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105275" cy="36718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66345" y="184935"/>
            <a:ext cx="3864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Почаще убирай и </a:t>
            </a:r>
          </a:p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проветривай комнату. </a:t>
            </a:r>
          </a:p>
        </p:txBody>
      </p:sp>
      <p:pic>
        <p:nvPicPr>
          <p:cNvPr id="4" name="Picture 7" descr="eds006_4"/>
          <p:cNvPicPr>
            <a:picLocks noChangeAspect="1" noChangeArrowheads="1"/>
          </p:cNvPicPr>
          <p:nvPr/>
        </p:nvPicPr>
        <p:blipFill>
          <a:blip r:embed="rId3" cstate="print"/>
          <a:srcRect r="958" b="475"/>
          <a:stretch>
            <a:fillRect/>
          </a:stretch>
        </p:blipFill>
        <p:spPr bwMode="auto">
          <a:xfrm>
            <a:off x="4716463" y="2205038"/>
            <a:ext cx="4105275" cy="3403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928303" y="5730072"/>
            <a:ext cx="36498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Читай и пиши при </a:t>
            </a:r>
          </a:p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хорошем освещении.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280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Зиля</cp:lastModifiedBy>
  <cp:revision>2</cp:revision>
  <dcterms:created xsi:type="dcterms:W3CDTF">2017-01-27T04:42:41Z</dcterms:created>
  <dcterms:modified xsi:type="dcterms:W3CDTF">2017-01-27T07:10:03Z</dcterms:modified>
</cp:coreProperties>
</file>