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1" r:id="rId3"/>
    <p:sldId id="257" r:id="rId4"/>
    <p:sldId id="272" r:id="rId5"/>
    <p:sldId id="273" r:id="rId6"/>
    <p:sldId id="260" r:id="rId7"/>
    <p:sldId id="274" r:id="rId8"/>
    <p:sldId id="275" r:id="rId9"/>
    <p:sldId id="266" r:id="rId10"/>
    <p:sldId id="276" r:id="rId11"/>
    <p:sldId id="277" r:id="rId12"/>
    <p:sldId id="278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5657671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Book Antiqua" pitchFamily="18" charset="0"/>
              </a:rPr>
              <a:t>Копылова Наталия Владимировна, педагог-организатор МБОУ «Гимназия № 10 г. Челябинска», участник проектной группы по реализации муниципального инновационного проекта «Школа: Отражение»</a:t>
            </a:r>
          </a:p>
        </p:txBody>
      </p:sp>
    </p:spTree>
    <p:extLst>
      <p:ext uri="{BB962C8B-B14F-4D97-AF65-F5344CB8AC3E}">
        <p14:creationId xmlns:p14="http://schemas.microsoft.com/office/powerpoint/2010/main" val="12164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2696"/>
            <a:ext cx="3191830" cy="5679040"/>
          </a:xfrm>
        </p:spPr>
      </p:pic>
      <p:sp>
        <p:nvSpPr>
          <p:cNvPr id="3" name="Овал 2"/>
          <p:cNvSpPr/>
          <p:nvPr/>
        </p:nvSpPr>
        <p:spPr>
          <a:xfrm>
            <a:off x="8244408" y="692696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0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53" r="719" b="3838"/>
          <a:stretch/>
        </p:blipFill>
        <p:spPr>
          <a:xfrm>
            <a:off x="5148064" y="332656"/>
            <a:ext cx="3672408" cy="6081837"/>
          </a:xfrm>
        </p:spPr>
      </p:pic>
      <p:sp>
        <p:nvSpPr>
          <p:cNvPr id="5" name="Прямоугольник 4"/>
          <p:cNvSpPr/>
          <p:nvPr/>
        </p:nvSpPr>
        <p:spPr>
          <a:xfrm>
            <a:off x="5148064" y="3933056"/>
            <a:ext cx="3672408" cy="10801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-output-6E03B2B4-71D4-4FE6-8EC9-92B1F55567A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20688"/>
            <a:ext cx="8317896" cy="5544616"/>
          </a:xfrm>
        </p:spPr>
      </p:pic>
    </p:spTree>
    <p:extLst>
      <p:ext uri="{BB962C8B-B14F-4D97-AF65-F5344CB8AC3E}">
        <p14:creationId xmlns:p14="http://schemas.microsoft.com/office/powerpoint/2010/main" val="37855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2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37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3335846" cy="5935280"/>
          </a:xfrm>
          <a:ln>
            <a:solidFill>
              <a:srgbClr val="00B050"/>
            </a:solidFill>
          </a:ln>
        </p:spPr>
      </p:pic>
      <p:sp>
        <p:nvSpPr>
          <p:cNvPr id="7" name="Полилиния 6"/>
          <p:cNvSpPr/>
          <p:nvPr/>
        </p:nvSpPr>
        <p:spPr>
          <a:xfrm>
            <a:off x="5899758" y="2204864"/>
            <a:ext cx="674254" cy="554181"/>
          </a:xfrm>
          <a:custGeom>
            <a:avLst/>
            <a:gdLst>
              <a:gd name="connsiteX0" fmla="*/ 544945 w 674254"/>
              <a:gd name="connsiteY0" fmla="*/ 517236 h 554181"/>
              <a:gd name="connsiteX1" fmla="*/ 498763 w 674254"/>
              <a:gd name="connsiteY1" fmla="*/ 535709 h 554181"/>
              <a:gd name="connsiteX2" fmla="*/ 443345 w 674254"/>
              <a:gd name="connsiteY2" fmla="*/ 544945 h 554181"/>
              <a:gd name="connsiteX3" fmla="*/ 415636 w 674254"/>
              <a:gd name="connsiteY3" fmla="*/ 554181 h 554181"/>
              <a:gd name="connsiteX4" fmla="*/ 166254 w 674254"/>
              <a:gd name="connsiteY4" fmla="*/ 535709 h 554181"/>
              <a:gd name="connsiteX5" fmla="*/ 138545 w 674254"/>
              <a:gd name="connsiteY5" fmla="*/ 517236 h 554181"/>
              <a:gd name="connsiteX6" fmla="*/ 73891 w 674254"/>
              <a:gd name="connsiteY6" fmla="*/ 452581 h 554181"/>
              <a:gd name="connsiteX7" fmla="*/ 46181 w 674254"/>
              <a:gd name="connsiteY7" fmla="*/ 424872 h 554181"/>
              <a:gd name="connsiteX8" fmla="*/ 18472 w 674254"/>
              <a:gd name="connsiteY8" fmla="*/ 387927 h 554181"/>
              <a:gd name="connsiteX9" fmla="*/ 9236 w 674254"/>
              <a:gd name="connsiteY9" fmla="*/ 341745 h 554181"/>
              <a:gd name="connsiteX10" fmla="*/ 0 w 674254"/>
              <a:gd name="connsiteY10" fmla="*/ 304800 h 554181"/>
              <a:gd name="connsiteX11" fmla="*/ 9236 w 674254"/>
              <a:gd name="connsiteY11" fmla="*/ 193963 h 554181"/>
              <a:gd name="connsiteX12" fmla="*/ 27709 w 674254"/>
              <a:gd name="connsiteY12" fmla="*/ 166254 h 554181"/>
              <a:gd name="connsiteX13" fmla="*/ 73891 w 674254"/>
              <a:gd name="connsiteY13" fmla="*/ 110836 h 554181"/>
              <a:gd name="connsiteX14" fmla="*/ 129309 w 674254"/>
              <a:gd name="connsiteY14" fmla="*/ 73891 h 554181"/>
              <a:gd name="connsiteX15" fmla="*/ 221672 w 674254"/>
              <a:gd name="connsiteY15" fmla="*/ 46181 h 554181"/>
              <a:gd name="connsiteX16" fmla="*/ 286327 w 674254"/>
              <a:gd name="connsiteY16" fmla="*/ 36945 h 554181"/>
              <a:gd name="connsiteX17" fmla="*/ 461818 w 674254"/>
              <a:gd name="connsiteY17" fmla="*/ 0 h 554181"/>
              <a:gd name="connsiteX18" fmla="*/ 618836 w 674254"/>
              <a:gd name="connsiteY18" fmla="*/ 27709 h 554181"/>
              <a:gd name="connsiteX19" fmla="*/ 646545 w 674254"/>
              <a:gd name="connsiteY19" fmla="*/ 64654 h 554181"/>
              <a:gd name="connsiteX20" fmla="*/ 665018 w 674254"/>
              <a:gd name="connsiteY20" fmla="*/ 120072 h 554181"/>
              <a:gd name="connsiteX21" fmla="*/ 674254 w 674254"/>
              <a:gd name="connsiteY21" fmla="*/ 147781 h 554181"/>
              <a:gd name="connsiteX22" fmla="*/ 665018 w 674254"/>
              <a:gd name="connsiteY22" fmla="*/ 332509 h 554181"/>
              <a:gd name="connsiteX23" fmla="*/ 655781 w 674254"/>
              <a:gd name="connsiteY23" fmla="*/ 369454 h 554181"/>
              <a:gd name="connsiteX24" fmla="*/ 637309 w 674254"/>
              <a:gd name="connsiteY24" fmla="*/ 397163 h 554181"/>
              <a:gd name="connsiteX25" fmla="*/ 628072 w 674254"/>
              <a:gd name="connsiteY25" fmla="*/ 424872 h 554181"/>
              <a:gd name="connsiteX26" fmla="*/ 600363 w 674254"/>
              <a:gd name="connsiteY26" fmla="*/ 434109 h 554181"/>
              <a:gd name="connsiteX27" fmla="*/ 563418 w 674254"/>
              <a:gd name="connsiteY27" fmla="*/ 452581 h 554181"/>
              <a:gd name="connsiteX28" fmla="*/ 471054 w 674254"/>
              <a:gd name="connsiteY28" fmla="*/ 498763 h 554181"/>
              <a:gd name="connsiteX29" fmla="*/ 443345 w 674254"/>
              <a:gd name="connsiteY29" fmla="*/ 517236 h 554181"/>
              <a:gd name="connsiteX30" fmla="*/ 415636 w 674254"/>
              <a:gd name="connsiteY30" fmla="*/ 526472 h 554181"/>
              <a:gd name="connsiteX31" fmla="*/ 258618 w 674254"/>
              <a:gd name="connsiteY31" fmla="*/ 544945 h 554181"/>
              <a:gd name="connsiteX32" fmla="*/ 175491 w 674254"/>
              <a:gd name="connsiteY32" fmla="*/ 526472 h 554181"/>
              <a:gd name="connsiteX33" fmla="*/ 166254 w 674254"/>
              <a:gd name="connsiteY33" fmla="*/ 508000 h 554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4254" h="554181">
                <a:moveTo>
                  <a:pt x="544945" y="517236"/>
                </a:moveTo>
                <a:cubicBezTo>
                  <a:pt x="529551" y="523394"/>
                  <a:pt x="514759" y="531347"/>
                  <a:pt x="498763" y="535709"/>
                </a:cubicBezTo>
                <a:cubicBezTo>
                  <a:pt x="480695" y="540637"/>
                  <a:pt x="461627" y="540883"/>
                  <a:pt x="443345" y="544945"/>
                </a:cubicBezTo>
                <a:cubicBezTo>
                  <a:pt x="433841" y="547057"/>
                  <a:pt x="424872" y="551102"/>
                  <a:pt x="415636" y="554181"/>
                </a:cubicBezTo>
                <a:cubicBezTo>
                  <a:pt x="332509" y="548024"/>
                  <a:pt x="248878" y="546725"/>
                  <a:pt x="166254" y="535709"/>
                </a:cubicBezTo>
                <a:cubicBezTo>
                  <a:pt x="155251" y="534242"/>
                  <a:pt x="146796" y="524662"/>
                  <a:pt x="138545" y="517236"/>
                </a:cubicBezTo>
                <a:cubicBezTo>
                  <a:pt x="115891" y="496847"/>
                  <a:pt x="95443" y="474133"/>
                  <a:pt x="73891" y="452581"/>
                </a:cubicBezTo>
                <a:cubicBezTo>
                  <a:pt x="64654" y="443344"/>
                  <a:pt x="54018" y="435322"/>
                  <a:pt x="46181" y="424872"/>
                </a:cubicBezTo>
                <a:lnTo>
                  <a:pt x="18472" y="387927"/>
                </a:lnTo>
                <a:cubicBezTo>
                  <a:pt x="15393" y="372533"/>
                  <a:pt x="12641" y="357070"/>
                  <a:pt x="9236" y="341745"/>
                </a:cubicBezTo>
                <a:cubicBezTo>
                  <a:pt x="6482" y="329353"/>
                  <a:pt x="0" y="317494"/>
                  <a:pt x="0" y="304800"/>
                </a:cubicBezTo>
                <a:cubicBezTo>
                  <a:pt x="0" y="267726"/>
                  <a:pt x="1965" y="230317"/>
                  <a:pt x="9236" y="193963"/>
                </a:cubicBezTo>
                <a:cubicBezTo>
                  <a:pt x="11413" y="183078"/>
                  <a:pt x="21551" y="175490"/>
                  <a:pt x="27709" y="166254"/>
                </a:cubicBezTo>
                <a:cubicBezTo>
                  <a:pt x="41198" y="125786"/>
                  <a:pt x="30129" y="141469"/>
                  <a:pt x="73891" y="110836"/>
                </a:cubicBezTo>
                <a:cubicBezTo>
                  <a:pt x="92079" y="98104"/>
                  <a:pt x="108247" y="80912"/>
                  <a:pt x="129309" y="73891"/>
                </a:cubicBezTo>
                <a:cubicBezTo>
                  <a:pt x="158219" y="64254"/>
                  <a:pt x="190968" y="51764"/>
                  <a:pt x="221672" y="46181"/>
                </a:cubicBezTo>
                <a:cubicBezTo>
                  <a:pt x="243091" y="42287"/>
                  <a:pt x="264775" y="40024"/>
                  <a:pt x="286327" y="36945"/>
                </a:cubicBezTo>
                <a:cubicBezTo>
                  <a:pt x="398808" y="-549"/>
                  <a:pt x="340391" y="12142"/>
                  <a:pt x="461818" y="0"/>
                </a:cubicBezTo>
                <a:cubicBezTo>
                  <a:pt x="498401" y="2814"/>
                  <a:pt x="579332" y="-6152"/>
                  <a:pt x="618836" y="27709"/>
                </a:cubicBezTo>
                <a:cubicBezTo>
                  <a:pt x="630524" y="37727"/>
                  <a:pt x="637309" y="52339"/>
                  <a:pt x="646545" y="64654"/>
                </a:cubicBezTo>
                <a:lnTo>
                  <a:pt x="665018" y="120072"/>
                </a:lnTo>
                <a:lnTo>
                  <a:pt x="674254" y="147781"/>
                </a:lnTo>
                <a:cubicBezTo>
                  <a:pt x="671175" y="209357"/>
                  <a:pt x="670138" y="271069"/>
                  <a:pt x="665018" y="332509"/>
                </a:cubicBezTo>
                <a:cubicBezTo>
                  <a:pt x="663964" y="345159"/>
                  <a:pt x="660781" y="357786"/>
                  <a:pt x="655781" y="369454"/>
                </a:cubicBezTo>
                <a:cubicBezTo>
                  <a:pt x="651408" y="379657"/>
                  <a:pt x="642273" y="387234"/>
                  <a:pt x="637309" y="397163"/>
                </a:cubicBezTo>
                <a:cubicBezTo>
                  <a:pt x="632955" y="405871"/>
                  <a:pt x="634956" y="417988"/>
                  <a:pt x="628072" y="424872"/>
                </a:cubicBezTo>
                <a:cubicBezTo>
                  <a:pt x="621188" y="431756"/>
                  <a:pt x="609312" y="430274"/>
                  <a:pt x="600363" y="434109"/>
                </a:cubicBezTo>
                <a:cubicBezTo>
                  <a:pt x="587708" y="439533"/>
                  <a:pt x="575224" y="445497"/>
                  <a:pt x="563418" y="452581"/>
                </a:cubicBezTo>
                <a:cubicBezTo>
                  <a:pt x="484869" y="499711"/>
                  <a:pt x="536725" y="482346"/>
                  <a:pt x="471054" y="498763"/>
                </a:cubicBezTo>
                <a:cubicBezTo>
                  <a:pt x="461818" y="504921"/>
                  <a:pt x="453274" y="512272"/>
                  <a:pt x="443345" y="517236"/>
                </a:cubicBezTo>
                <a:cubicBezTo>
                  <a:pt x="434637" y="521590"/>
                  <a:pt x="425264" y="525028"/>
                  <a:pt x="415636" y="526472"/>
                </a:cubicBezTo>
                <a:cubicBezTo>
                  <a:pt x="363519" y="534290"/>
                  <a:pt x="310957" y="538787"/>
                  <a:pt x="258618" y="544945"/>
                </a:cubicBezTo>
                <a:cubicBezTo>
                  <a:pt x="256443" y="544510"/>
                  <a:pt x="182017" y="530387"/>
                  <a:pt x="175491" y="526472"/>
                </a:cubicBezTo>
                <a:cubicBezTo>
                  <a:pt x="169588" y="522930"/>
                  <a:pt x="169333" y="514157"/>
                  <a:pt x="166254" y="5080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7389091" y="2983346"/>
            <a:ext cx="775923" cy="692727"/>
          </a:xfrm>
          <a:custGeom>
            <a:avLst/>
            <a:gdLst>
              <a:gd name="connsiteX0" fmla="*/ 517236 w 775923"/>
              <a:gd name="connsiteY0" fmla="*/ 637309 h 692727"/>
              <a:gd name="connsiteX1" fmla="*/ 452582 w 775923"/>
              <a:gd name="connsiteY1" fmla="*/ 646545 h 692727"/>
              <a:gd name="connsiteX2" fmla="*/ 415636 w 775923"/>
              <a:gd name="connsiteY2" fmla="*/ 655782 h 692727"/>
              <a:gd name="connsiteX3" fmla="*/ 258618 w 775923"/>
              <a:gd name="connsiteY3" fmla="*/ 646545 h 692727"/>
              <a:gd name="connsiteX4" fmla="*/ 221673 w 775923"/>
              <a:gd name="connsiteY4" fmla="*/ 618836 h 692727"/>
              <a:gd name="connsiteX5" fmla="*/ 193964 w 775923"/>
              <a:gd name="connsiteY5" fmla="*/ 600363 h 692727"/>
              <a:gd name="connsiteX6" fmla="*/ 175491 w 775923"/>
              <a:gd name="connsiteY6" fmla="*/ 563418 h 692727"/>
              <a:gd name="connsiteX7" fmla="*/ 129309 w 775923"/>
              <a:gd name="connsiteY7" fmla="*/ 526472 h 692727"/>
              <a:gd name="connsiteX8" fmla="*/ 110836 w 775923"/>
              <a:gd name="connsiteY8" fmla="*/ 498763 h 692727"/>
              <a:gd name="connsiteX9" fmla="*/ 83127 w 775923"/>
              <a:gd name="connsiteY9" fmla="*/ 471054 h 692727"/>
              <a:gd name="connsiteX10" fmla="*/ 36945 w 775923"/>
              <a:gd name="connsiteY10" fmla="*/ 397163 h 692727"/>
              <a:gd name="connsiteX11" fmla="*/ 9236 w 775923"/>
              <a:gd name="connsiteY11" fmla="*/ 314036 h 692727"/>
              <a:gd name="connsiteX12" fmla="*/ 0 w 775923"/>
              <a:gd name="connsiteY12" fmla="*/ 277091 h 692727"/>
              <a:gd name="connsiteX13" fmla="*/ 9236 w 775923"/>
              <a:gd name="connsiteY13" fmla="*/ 166254 h 692727"/>
              <a:gd name="connsiteX14" fmla="*/ 27709 w 775923"/>
              <a:gd name="connsiteY14" fmla="*/ 129309 h 692727"/>
              <a:gd name="connsiteX15" fmla="*/ 83127 w 775923"/>
              <a:gd name="connsiteY15" fmla="*/ 73891 h 692727"/>
              <a:gd name="connsiteX16" fmla="*/ 138545 w 775923"/>
              <a:gd name="connsiteY16" fmla="*/ 55418 h 692727"/>
              <a:gd name="connsiteX17" fmla="*/ 175491 w 775923"/>
              <a:gd name="connsiteY17" fmla="*/ 36945 h 692727"/>
              <a:gd name="connsiteX18" fmla="*/ 203200 w 775923"/>
              <a:gd name="connsiteY18" fmla="*/ 18472 h 692727"/>
              <a:gd name="connsiteX19" fmla="*/ 277091 w 775923"/>
              <a:gd name="connsiteY19" fmla="*/ 9236 h 692727"/>
              <a:gd name="connsiteX20" fmla="*/ 332509 w 775923"/>
              <a:gd name="connsiteY20" fmla="*/ 0 h 692727"/>
              <a:gd name="connsiteX21" fmla="*/ 480291 w 775923"/>
              <a:gd name="connsiteY21" fmla="*/ 9236 h 692727"/>
              <a:gd name="connsiteX22" fmla="*/ 563418 w 775923"/>
              <a:gd name="connsiteY22" fmla="*/ 36945 h 692727"/>
              <a:gd name="connsiteX23" fmla="*/ 618836 w 775923"/>
              <a:gd name="connsiteY23" fmla="*/ 64654 h 692727"/>
              <a:gd name="connsiteX24" fmla="*/ 637309 w 775923"/>
              <a:gd name="connsiteY24" fmla="*/ 92363 h 692727"/>
              <a:gd name="connsiteX25" fmla="*/ 692727 w 775923"/>
              <a:gd name="connsiteY25" fmla="*/ 129309 h 692727"/>
              <a:gd name="connsiteX26" fmla="*/ 729673 w 775923"/>
              <a:gd name="connsiteY26" fmla="*/ 184727 h 692727"/>
              <a:gd name="connsiteX27" fmla="*/ 757382 w 775923"/>
              <a:gd name="connsiteY27" fmla="*/ 240145 h 692727"/>
              <a:gd name="connsiteX28" fmla="*/ 775855 w 775923"/>
              <a:gd name="connsiteY28" fmla="*/ 304800 h 692727"/>
              <a:gd name="connsiteX29" fmla="*/ 748145 w 775923"/>
              <a:gd name="connsiteY29" fmla="*/ 480291 h 692727"/>
              <a:gd name="connsiteX30" fmla="*/ 738909 w 775923"/>
              <a:gd name="connsiteY30" fmla="*/ 508000 h 692727"/>
              <a:gd name="connsiteX31" fmla="*/ 692727 w 775923"/>
              <a:gd name="connsiteY31" fmla="*/ 563418 h 692727"/>
              <a:gd name="connsiteX32" fmla="*/ 628073 w 775923"/>
              <a:gd name="connsiteY32" fmla="*/ 628072 h 692727"/>
              <a:gd name="connsiteX33" fmla="*/ 600364 w 775923"/>
              <a:gd name="connsiteY33" fmla="*/ 655782 h 692727"/>
              <a:gd name="connsiteX34" fmla="*/ 535709 w 775923"/>
              <a:gd name="connsiteY34" fmla="*/ 665018 h 692727"/>
              <a:gd name="connsiteX35" fmla="*/ 480291 w 775923"/>
              <a:gd name="connsiteY35" fmla="*/ 683491 h 692727"/>
              <a:gd name="connsiteX36" fmla="*/ 452582 w 775923"/>
              <a:gd name="connsiteY36" fmla="*/ 692727 h 692727"/>
              <a:gd name="connsiteX37" fmla="*/ 378691 w 775923"/>
              <a:gd name="connsiteY37" fmla="*/ 683491 h 692727"/>
              <a:gd name="connsiteX38" fmla="*/ 286327 w 775923"/>
              <a:gd name="connsiteY38" fmla="*/ 655782 h 692727"/>
              <a:gd name="connsiteX39" fmla="*/ 193964 w 775923"/>
              <a:gd name="connsiteY39" fmla="*/ 628072 h 692727"/>
              <a:gd name="connsiteX40" fmla="*/ 175491 w 775923"/>
              <a:gd name="connsiteY40" fmla="*/ 618836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75923" h="692727">
                <a:moveTo>
                  <a:pt x="517236" y="637309"/>
                </a:moveTo>
                <a:cubicBezTo>
                  <a:pt x="495685" y="640388"/>
                  <a:pt x="474001" y="642651"/>
                  <a:pt x="452582" y="646545"/>
                </a:cubicBezTo>
                <a:cubicBezTo>
                  <a:pt x="440092" y="648816"/>
                  <a:pt x="428330" y="655782"/>
                  <a:pt x="415636" y="655782"/>
                </a:cubicBezTo>
                <a:cubicBezTo>
                  <a:pt x="363206" y="655782"/>
                  <a:pt x="310957" y="649624"/>
                  <a:pt x="258618" y="646545"/>
                </a:cubicBezTo>
                <a:cubicBezTo>
                  <a:pt x="246303" y="637309"/>
                  <a:pt x="234199" y="627784"/>
                  <a:pt x="221673" y="618836"/>
                </a:cubicBezTo>
                <a:cubicBezTo>
                  <a:pt x="212640" y="612384"/>
                  <a:pt x="201071" y="608891"/>
                  <a:pt x="193964" y="600363"/>
                </a:cubicBezTo>
                <a:cubicBezTo>
                  <a:pt x="185149" y="589786"/>
                  <a:pt x="184558" y="573780"/>
                  <a:pt x="175491" y="563418"/>
                </a:cubicBezTo>
                <a:cubicBezTo>
                  <a:pt x="162509" y="548582"/>
                  <a:pt x="143249" y="540412"/>
                  <a:pt x="129309" y="526472"/>
                </a:cubicBezTo>
                <a:cubicBezTo>
                  <a:pt x="121460" y="518623"/>
                  <a:pt x="117943" y="507291"/>
                  <a:pt x="110836" y="498763"/>
                </a:cubicBezTo>
                <a:cubicBezTo>
                  <a:pt x="102474" y="488728"/>
                  <a:pt x="91628" y="480972"/>
                  <a:pt x="83127" y="471054"/>
                </a:cubicBezTo>
                <a:cubicBezTo>
                  <a:pt x="54350" y="437481"/>
                  <a:pt x="55868" y="435009"/>
                  <a:pt x="36945" y="397163"/>
                </a:cubicBezTo>
                <a:cubicBezTo>
                  <a:pt x="14812" y="308628"/>
                  <a:pt x="44017" y="418378"/>
                  <a:pt x="9236" y="314036"/>
                </a:cubicBezTo>
                <a:cubicBezTo>
                  <a:pt x="5222" y="301993"/>
                  <a:pt x="3079" y="289406"/>
                  <a:pt x="0" y="277091"/>
                </a:cubicBezTo>
                <a:cubicBezTo>
                  <a:pt x="3079" y="240145"/>
                  <a:pt x="2404" y="202693"/>
                  <a:pt x="9236" y="166254"/>
                </a:cubicBezTo>
                <a:cubicBezTo>
                  <a:pt x="11773" y="152721"/>
                  <a:pt x="20878" y="141263"/>
                  <a:pt x="27709" y="129309"/>
                </a:cubicBezTo>
                <a:cubicBezTo>
                  <a:pt x="42709" y="103059"/>
                  <a:pt x="53959" y="88475"/>
                  <a:pt x="83127" y="73891"/>
                </a:cubicBezTo>
                <a:cubicBezTo>
                  <a:pt x="100543" y="65183"/>
                  <a:pt x="121129" y="64126"/>
                  <a:pt x="138545" y="55418"/>
                </a:cubicBezTo>
                <a:cubicBezTo>
                  <a:pt x="150860" y="49260"/>
                  <a:pt x="163536" y="43776"/>
                  <a:pt x="175491" y="36945"/>
                </a:cubicBezTo>
                <a:cubicBezTo>
                  <a:pt x="185129" y="31437"/>
                  <a:pt x="192490" y="21393"/>
                  <a:pt x="203200" y="18472"/>
                </a:cubicBezTo>
                <a:cubicBezTo>
                  <a:pt x="227147" y="11941"/>
                  <a:pt x="252518" y="12746"/>
                  <a:pt x="277091" y="9236"/>
                </a:cubicBezTo>
                <a:cubicBezTo>
                  <a:pt x="295630" y="6588"/>
                  <a:pt x="314036" y="3079"/>
                  <a:pt x="332509" y="0"/>
                </a:cubicBezTo>
                <a:cubicBezTo>
                  <a:pt x="381770" y="3079"/>
                  <a:pt x="431179" y="4325"/>
                  <a:pt x="480291" y="9236"/>
                </a:cubicBezTo>
                <a:cubicBezTo>
                  <a:pt x="508431" y="12050"/>
                  <a:pt x="537959" y="27398"/>
                  <a:pt x="563418" y="36945"/>
                </a:cubicBezTo>
                <a:cubicBezTo>
                  <a:pt x="607120" y="53334"/>
                  <a:pt x="576799" y="36630"/>
                  <a:pt x="618836" y="64654"/>
                </a:cubicBezTo>
                <a:cubicBezTo>
                  <a:pt x="624994" y="73890"/>
                  <a:pt x="628955" y="85053"/>
                  <a:pt x="637309" y="92363"/>
                </a:cubicBezTo>
                <a:cubicBezTo>
                  <a:pt x="654017" y="106983"/>
                  <a:pt x="692727" y="129309"/>
                  <a:pt x="692727" y="129309"/>
                </a:cubicBezTo>
                <a:cubicBezTo>
                  <a:pt x="705042" y="147782"/>
                  <a:pt x="722652" y="163665"/>
                  <a:pt x="729673" y="184727"/>
                </a:cubicBezTo>
                <a:cubicBezTo>
                  <a:pt x="742419" y="222967"/>
                  <a:pt x="733508" y="204335"/>
                  <a:pt x="757382" y="240145"/>
                </a:cubicBezTo>
                <a:cubicBezTo>
                  <a:pt x="761737" y="253210"/>
                  <a:pt x="775855" y="293205"/>
                  <a:pt x="775855" y="304800"/>
                </a:cubicBezTo>
                <a:cubicBezTo>
                  <a:pt x="775855" y="437864"/>
                  <a:pt x="778670" y="398891"/>
                  <a:pt x="748145" y="480291"/>
                </a:cubicBezTo>
                <a:cubicBezTo>
                  <a:pt x="744727" y="489407"/>
                  <a:pt x="743263" y="499292"/>
                  <a:pt x="738909" y="508000"/>
                </a:cubicBezTo>
                <a:cubicBezTo>
                  <a:pt x="726050" y="533717"/>
                  <a:pt x="713153" y="542992"/>
                  <a:pt x="692727" y="563418"/>
                </a:cubicBezTo>
                <a:cubicBezTo>
                  <a:pt x="671828" y="626118"/>
                  <a:pt x="702179" y="553963"/>
                  <a:pt x="628073" y="628072"/>
                </a:cubicBezTo>
                <a:cubicBezTo>
                  <a:pt x="618837" y="637309"/>
                  <a:pt x="612492" y="650931"/>
                  <a:pt x="600364" y="655782"/>
                </a:cubicBezTo>
                <a:cubicBezTo>
                  <a:pt x="580151" y="663867"/>
                  <a:pt x="557261" y="661939"/>
                  <a:pt x="535709" y="665018"/>
                </a:cubicBezTo>
                <a:lnTo>
                  <a:pt x="480291" y="683491"/>
                </a:lnTo>
                <a:lnTo>
                  <a:pt x="452582" y="692727"/>
                </a:lnTo>
                <a:cubicBezTo>
                  <a:pt x="427952" y="689648"/>
                  <a:pt x="403175" y="687572"/>
                  <a:pt x="378691" y="683491"/>
                </a:cubicBezTo>
                <a:cubicBezTo>
                  <a:pt x="334733" y="676165"/>
                  <a:pt x="335568" y="668093"/>
                  <a:pt x="286327" y="655782"/>
                </a:cubicBezTo>
                <a:cubicBezTo>
                  <a:pt x="259810" y="649152"/>
                  <a:pt x="216451" y="639315"/>
                  <a:pt x="193964" y="628072"/>
                </a:cubicBezTo>
                <a:lnTo>
                  <a:pt x="175491" y="618836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933173" y="3084945"/>
            <a:ext cx="680063" cy="572655"/>
          </a:xfrm>
          <a:custGeom>
            <a:avLst/>
            <a:gdLst>
              <a:gd name="connsiteX0" fmla="*/ 569227 w 680063"/>
              <a:gd name="connsiteY0" fmla="*/ 508000 h 572655"/>
              <a:gd name="connsiteX1" fmla="*/ 476863 w 680063"/>
              <a:gd name="connsiteY1" fmla="*/ 526473 h 572655"/>
              <a:gd name="connsiteX2" fmla="*/ 449154 w 680063"/>
              <a:gd name="connsiteY2" fmla="*/ 535710 h 572655"/>
              <a:gd name="connsiteX3" fmla="*/ 245954 w 680063"/>
              <a:gd name="connsiteY3" fmla="*/ 526473 h 572655"/>
              <a:gd name="connsiteX4" fmla="*/ 190536 w 680063"/>
              <a:gd name="connsiteY4" fmla="*/ 508000 h 572655"/>
              <a:gd name="connsiteX5" fmla="*/ 107409 w 680063"/>
              <a:gd name="connsiteY5" fmla="*/ 461819 h 572655"/>
              <a:gd name="connsiteX6" fmla="*/ 88936 w 680063"/>
              <a:gd name="connsiteY6" fmla="*/ 434110 h 572655"/>
              <a:gd name="connsiteX7" fmla="*/ 51991 w 680063"/>
              <a:gd name="connsiteY7" fmla="*/ 406400 h 572655"/>
              <a:gd name="connsiteX8" fmla="*/ 42754 w 680063"/>
              <a:gd name="connsiteY8" fmla="*/ 378691 h 572655"/>
              <a:gd name="connsiteX9" fmla="*/ 15045 w 680063"/>
              <a:gd name="connsiteY9" fmla="*/ 350982 h 572655"/>
              <a:gd name="connsiteX10" fmla="*/ 15045 w 680063"/>
              <a:gd name="connsiteY10" fmla="*/ 184728 h 572655"/>
              <a:gd name="connsiteX11" fmla="*/ 51991 w 680063"/>
              <a:gd name="connsiteY11" fmla="*/ 101600 h 572655"/>
              <a:gd name="connsiteX12" fmla="*/ 79700 w 680063"/>
              <a:gd name="connsiteY12" fmla="*/ 73891 h 572655"/>
              <a:gd name="connsiteX13" fmla="*/ 116645 w 680063"/>
              <a:gd name="connsiteY13" fmla="*/ 46182 h 572655"/>
              <a:gd name="connsiteX14" fmla="*/ 172063 w 680063"/>
              <a:gd name="connsiteY14" fmla="*/ 27710 h 572655"/>
              <a:gd name="connsiteX15" fmla="*/ 236718 w 680063"/>
              <a:gd name="connsiteY15" fmla="*/ 0 h 572655"/>
              <a:gd name="connsiteX16" fmla="*/ 467627 w 680063"/>
              <a:gd name="connsiteY16" fmla="*/ 18473 h 572655"/>
              <a:gd name="connsiteX17" fmla="*/ 504572 w 680063"/>
              <a:gd name="connsiteY17" fmla="*/ 36946 h 572655"/>
              <a:gd name="connsiteX18" fmla="*/ 559991 w 680063"/>
              <a:gd name="connsiteY18" fmla="*/ 101600 h 572655"/>
              <a:gd name="connsiteX19" fmla="*/ 587700 w 680063"/>
              <a:gd name="connsiteY19" fmla="*/ 129310 h 572655"/>
              <a:gd name="connsiteX20" fmla="*/ 615409 w 680063"/>
              <a:gd name="connsiteY20" fmla="*/ 203200 h 572655"/>
              <a:gd name="connsiteX21" fmla="*/ 643118 w 680063"/>
              <a:gd name="connsiteY21" fmla="*/ 230910 h 572655"/>
              <a:gd name="connsiteX22" fmla="*/ 652354 w 680063"/>
              <a:gd name="connsiteY22" fmla="*/ 267855 h 572655"/>
              <a:gd name="connsiteX23" fmla="*/ 670827 w 680063"/>
              <a:gd name="connsiteY23" fmla="*/ 323273 h 572655"/>
              <a:gd name="connsiteX24" fmla="*/ 680063 w 680063"/>
              <a:gd name="connsiteY24" fmla="*/ 378691 h 572655"/>
              <a:gd name="connsiteX25" fmla="*/ 670827 w 680063"/>
              <a:gd name="connsiteY25" fmla="*/ 461819 h 572655"/>
              <a:gd name="connsiteX26" fmla="*/ 587700 w 680063"/>
              <a:gd name="connsiteY26" fmla="*/ 517237 h 572655"/>
              <a:gd name="connsiteX27" fmla="*/ 559991 w 680063"/>
              <a:gd name="connsiteY27" fmla="*/ 535710 h 572655"/>
              <a:gd name="connsiteX28" fmla="*/ 495336 w 680063"/>
              <a:gd name="connsiteY28" fmla="*/ 554182 h 572655"/>
              <a:gd name="connsiteX29" fmla="*/ 449154 w 680063"/>
              <a:gd name="connsiteY29" fmla="*/ 572655 h 572655"/>
              <a:gd name="connsiteX30" fmla="*/ 366027 w 680063"/>
              <a:gd name="connsiteY30" fmla="*/ 563419 h 572655"/>
              <a:gd name="connsiteX31" fmla="*/ 301372 w 680063"/>
              <a:gd name="connsiteY31" fmla="*/ 554182 h 5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0063" h="572655">
                <a:moveTo>
                  <a:pt x="569227" y="508000"/>
                </a:moveTo>
                <a:cubicBezTo>
                  <a:pt x="538439" y="514158"/>
                  <a:pt x="507457" y="519413"/>
                  <a:pt x="476863" y="526473"/>
                </a:cubicBezTo>
                <a:cubicBezTo>
                  <a:pt x="467376" y="528662"/>
                  <a:pt x="458890" y="535710"/>
                  <a:pt x="449154" y="535710"/>
                </a:cubicBezTo>
                <a:cubicBezTo>
                  <a:pt x="381351" y="535710"/>
                  <a:pt x="313687" y="529552"/>
                  <a:pt x="245954" y="526473"/>
                </a:cubicBezTo>
                <a:cubicBezTo>
                  <a:pt x="227481" y="520315"/>
                  <a:pt x="206738" y="518801"/>
                  <a:pt x="190536" y="508000"/>
                </a:cubicBezTo>
                <a:cubicBezTo>
                  <a:pt x="127017" y="465655"/>
                  <a:pt x="156180" y="478075"/>
                  <a:pt x="107409" y="461819"/>
                </a:cubicBezTo>
                <a:cubicBezTo>
                  <a:pt x="101251" y="452583"/>
                  <a:pt x="96785" y="441959"/>
                  <a:pt x="88936" y="434110"/>
                </a:cubicBezTo>
                <a:cubicBezTo>
                  <a:pt x="78051" y="423225"/>
                  <a:pt x="61846" y="418226"/>
                  <a:pt x="51991" y="406400"/>
                </a:cubicBezTo>
                <a:cubicBezTo>
                  <a:pt x="45758" y="398921"/>
                  <a:pt x="48155" y="386792"/>
                  <a:pt x="42754" y="378691"/>
                </a:cubicBezTo>
                <a:cubicBezTo>
                  <a:pt x="35508" y="367823"/>
                  <a:pt x="24281" y="360218"/>
                  <a:pt x="15045" y="350982"/>
                </a:cubicBezTo>
                <a:cubicBezTo>
                  <a:pt x="-7164" y="284354"/>
                  <a:pt x="-2746" y="309265"/>
                  <a:pt x="15045" y="184728"/>
                </a:cubicBezTo>
                <a:cubicBezTo>
                  <a:pt x="19211" y="155565"/>
                  <a:pt x="32875" y="124540"/>
                  <a:pt x="51991" y="101600"/>
                </a:cubicBezTo>
                <a:cubicBezTo>
                  <a:pt x="60353" y="91565"/>
                  <a:pt x="69782" y="82392"/>
                  <a:pt x="79700" y="73891"/>
                </a:cubicBezTo>
                <a:cubicBezTo>
                  <a:pt x="91388" y="63873"/>
                  <a:pt x="102876" y="53066"/>
                  <a:pt x="116645" y="46182"/>
                </a:cubicBezTo>
                <a:cubicBezTo>
                  <a:pt x="134061" y="37474"/>
                  <a:pt x="154647" y="36418"/>
                  <a:pt x="172063" y="27710"/>
                </a:cubicBezTo>
                <a:cubicBezTo>
                  <a:pt x="217717" y="4883"/>
                  <a:pt x="195947" y="13591"/>
                  <a:pt x="236718" y="0"/>
                </a:cubicBezTo>
                <a:cubicBezTo>
                  <a:pt x="313688" y="6158"/>
                  <a:pt x="391136" y="7922"/>
                  <a:pt x="467627" y="18473"/>
                </a:cubicBezTo>
                <a:cubicBezTo>
                  <a:pt x="481267" y="20354"/>
                  <a:pt x="493368" y="28943"/>
                  <a:pt x="504572" y="36946"/>
                </a:cubicBezTo>
                <a:cubicBezTo>
                  <a:pt x="529906" y="55041"/>
                  <a:pt x="540073" y="78362"/>
                  <a:pt x="559991" y="101600"/>
                </a:cubicBezTo>
                <a:cubicBezTo>
                  <a:pt x="568492" y="111518"/>
                  <a:pt x="578464" y="120073"/>
                  <a:pt x="587700" y="129310"/>
                </a:cubicBezTo>
                <a:cubicBezTo>
                  <a:pt x="593842" y="147735"/>
                  <a:pt x="607518" y="190574"/>
                  <a:pt x="615409" y="203200"/>
                </a:cubicBezTo>
                <a:cubicBezTo>
                  <a:pt x="622332" y="214277"/>
                  <a:pt x="633882" y="221673"/>
                  <a:pt x="643118" y="230910"/>
                </a:cubicBezTo>
                <a:cubicBezTo>
                  <a:pt x="646197" y="243225"/>
                  <a:pt x="648706" y="255696"/>
                  <a:pt x="652354" y="267855"/>
                </a:cubicBezTo>
                <a:cubicBezTo>
                  <a:pt x="657949" y="286506"/>
                  <a:pt x="667626" y="304066"/>
                  <a:pt x="670827" y="323273"/>
                </a:cubicBezTo>
                <a:lnTo>
                  <a:pt x="680063" y="378691"/>
                </a:lnTo>
                <a:cubicBezTo>
                  <a:pt x="676984" y="406400"/>
                  <a:pt x="679026" y="435172"/>
                  <a:pt x="670827" y="461819"/>
                </a:cubicBezTo>
                <a:cubicBezTo>
                  <a:pt x="653519" y="518071"/>
                  <a:pt x="629787" y="489178"/>
                  <a:pt x="587700" y="517237"/>
                </a:cubicBezTo>
                <a:cubicBezTo>
                  <a:pt x="578464" y="523395"/>
                  <a:pt x="569920" y="530746"/>
                  <a:pt x="559991" y="535710"/>
                </a:cubicBezTo>
                <a:cubicBezTo>
                  <a:pt x="542201" y="544605"/>
                  <a:pt x="513091" y="548264"/>
                  <a:pt x="495336" y="554182"/>
                </a:cubicBezTo>
                <a:cubicBezTo>
                  <a:pt x="479607" y="559425"/>
                  <a:pt x="464548" y="566497"/>
                  <a:pt x="449154" y="572655"/>
                </a:cubicBezTo>
                <a:cubicBezTo>
                  <a:pt x="421445" y="569576"/>
                  <a:pt x="393527" y="568002"/>
                  <a:pt x="366027" y="563419"/>
                </a:cubicBezTo>
                <a:cubicBezTo>
                  <a:pt x="287238" y="550287"/>
                  <a:pt x="397888" y="554182"/>
                  <a:pt x="301372" y="554182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11560" y="1626275"/>
            <a:ext cx="49171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nstantia" pitchFamily="18" charset="0"/>
              </a:rPr>
              <a:t>Запускаем программу для монтажа </a:t>
            </a:r>
            <a:r>
              <a:rPr lang="en-US" dirty="0" err="1" smtClean="0">
                <a:latin typeface="Constantia" pitchFamily="18" charset="0"/>
              </a:rPr>
              <a:t>InShot</a:t>
            </a:r>
            <a:endParaRPr lang="ru-RU" dirty="0" smtClean="0">
              <a:latin typeface="Constantia" pitchFamily="18" charset="0"/>
            </a:endParaRPr>
          </a:p>
          <a:p>
            <a:r>
              <a:rPr lang="ru-RU" sz="3600" b="1" dirty="0" smtClean="0">
                <a:latin typeface="Constantia" pitchFamily="18" charset="0"/>
              </a:rPr>
              <a:t>!</a:t>
            </a:r>
            <a:r>
              <a:rPr lang="ru-RU" dirty="0" smtClean="0">
                <a:latin typeface="Constantia" pitchFamily="18" charset="0"/>
              </a:rPr>
              <a:t> При отсутствии программы на смартфоне, </a:t>
            </a:r>
          </a:p>
          <a:p>
            <a:r>
              <a:rPr lang="ru-RU" dirty="0" smtClean="0">
                <a:latin typeface="Constantia" pitchFamily="18" charset="0"/>
              </a:rPr>
              <a:t>ее следует скачать</a:t>
            </a:r>
          </a:p>
          <a:p>
            <a:endParaRPr lang="ru-RU" dirty="0" smtClean="0"/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67" l="0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2" y="2845145"/>
            <a:ext cx="1167709" cy="116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pbs.twimg.com/media/Dswih50XQAAtUEU.png: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97" y="2747438"/>
            <a:ext cx="1448272" cy="1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72" y="3231192"/>
            <a:ext cx="1923921" cy="192392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31192"/>
            <a:ext cx="19208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65214"/>
            <a:ext cx="2903798" cy="5166561"/>
          </a:xfrm>
        </p:spPr>
      </p:pic>
      <p:sp>
        <p:nvSpPr>
          <p:cNvPr id="6" name="Полилиния 5"/>
          <p:cNvSpPr/>
          <p:nvPr/>
        </p:nvSpPr>
        <p:spPr>
          <a:xfrm>
            <a:off x="5892800" y="3980873"/>
            <a:ext cx="729673" cy="738909"/>
          </a:xfrm>
          <a:custGeom>
            <a:avLst/>
            <a:gdLst>
              <a:gd name="connsiteX0" fmla="*/ 711200 w 729673"/>
              <a:gd name="connsiteY0" fmla="*/ 304800 h 738909"/>
              <a:gd name="connsiteX1" fmla="*/ 692727 w 729673"/>
              <a:gd name="connsiteY1" fmla="*/ 526472 h 738909"/>
              <a:gd name="connsiteX2" fmla="*/ 683491 w 729673"/>
              <a:gd name="connsiteY2" fmla="*/ 554182 h 738909"/>
              <a:gd name="connsiteX3" fmla="*/ 665018 w 729673"/>
              <a:gd name="connsiteY3" fmla="*/ 581891 h 738909"/>
              <a:gd name="connsiteX4" fmla="*/ 628073 w 729673"/>
              <a:gd name="connsiteY4" fmla="*/ 637309 h 738909"/>
              <a:gd name="connsiteX5" fmla="*/ 609600 w 729673"/>
              <a:gd name="connsiteY5" fmla="*/ 665018 h 738909"/>
              <a:gd name="connsiteX6" fmla="*/ 526473 w 729673"/>
              <a:gd name="connsiteY6" fmla="*/ 729672 h 738909"/>
              <a:gd name="connsiteX7" fmla="*/ 489527 w 729673"/>
              <a:gd name="connsiteY7" fmla="*/ 738909 h 738909"/>
              <a:gd name="connsiteX8" fmla="*/ 249382 w 729673"/>
              <a:gd name="connsiteY8" fmla="*/ 729672 h 738909"/>
              <a:gd name="connsiteX9" fmla="*/ 221673 w 729673"/>
              <a:gd name="connsiteY9" fmla="*/ 720436 h 738909"/>
              <a:gd name="connsiteX10" fmla="*/ 166255 w 729673"/>
              <a:gd name="connsiteY10" fmla="*/ 683491 h 738909"/>
              <a:gd name="connsiteX11" fmla="*/ 129309 w 729673"/>
              <a:gd name="connsiteY11" fmla="*/ 628072 h 738909"/>
              <a:gd name="connsiteX12" fmla="*/ 110836 w 729673"/>
              <a:gd name="connsiteY12" fmla="*/ 591127 h 738909"/>
              <a:gd name="connsiteX13" fmla="*/ 64655 w 729673"/>
              <a:gd name="connsiteY13" fmla="*/ 526472 h 738909"/>
              <a:gd name="connsiteX14" fmla="*/ 27709 w 729673"/>
              <a:gd name="connsiteY14" fmla="*/ 471054 h 738909"/>
              <a:gd name="connsiteX15" fmla="*/ 0 w 729673"/>
              <a:gd name="connsiteY15" fmla="*/ 378691 h 738909"/>
              <a:gd name="connsiteX16" fmla="*/ 18473 w 729673"/>
              <a:gd name="connsiteY16" fmla="*/ 249382 h 738909"/>
              <a:gd name="connsiteX17" fmla="*/ 36945 w 729673"/>
              <a:gd name="connsiteY17" fmla="*/ 212436 h 738909"/>
              <a:gd name="connsiteX18" fmla="*/ 46182 w 729673"/>
              <a:gd name="connsiteY18" fmla="*/ 175491 h 738909"/>
              <a:gd name="connsiteX19" fmla="*/ 73891 w 729673"/>
              <a:gd name="connsiteY19" fmla="*/ 138545 h 738909"/>
              <a:gd name="connsiteX20" fmla="*/ 92364 w 729673"/>
              <a:gd name="connsiteY20" fmla="*/ 83127 h 738909"/>
              <a:gd name="connsiteX21" fmla="*/ 184727 w 729673"/>
              <a:gd name="connsiteY21" fmla="*/ 46182 h 738909"/>
              <a:gd name="connsiteX22" fmla="*/ 212436 w 729673"/>
              <a:gd name="connsiteY22" fmla="*/ 36945 h 738909"/>
              <a:gd name="connsiteX23" fmla="*/ 249382 w 729673"/>
              <a:gd name="connsiteY23" fmla="*/ 18472 h 738909"/>
              <a:gd name="connsiteX24" fmla="*/ 286327 w 729673"/>
              <a:gd name="connsiteY24" fmla="*/ 9236 h 738909"/>
              <a:gd name="connsiteX25" fmla="*/ 314036 w 729673"/>
              <a:gd name="connsiteY25" fmla="*/ 0 h 738909"/>
              <a:gd name="connsiteX26" fmla="*/ 544945 w 729673"/>
              <a:gd name="connsiteY26" fmla="*/ 9236 h 738909"/>
              <a:gd name="connsiteX27" fmla="*/ 581891 w 729673"/>
              <a:gd name="connsiteY27" fmla="*/ 18472 h 738909"/>
              <a:gd name="connsiteX28" fmla="*/ 646545 w 729673"/>
              <a:gd name="connsiteY28" fmla="*/ 55418 h 738909"/>
              <a:gd name="connsiteX29" fmla="*/ 674255 w 729673"/>
              <a:gd name="connsiteY29" fmla="*/ 83127 h 738909"/>
              <a:gd name="connsiteX30" fmla="*/ 701964 w 729673"/>
              <a:gd name="connsiteY30" fmla="*/ 203200 h 738909"/>
              <a:gd name="connsiteX31" fmla="*/ 711200 w 729673"/>
              <a:gd name="connsiteY31" fmla="*/ 230909 h 738909"/>
              <a:gd name="connsiteX32" fmla="*/ 729673 w 729673"/>
              <a:gd name="connsiteY32" fmla="*/ 258618 h 738909"/>
              <a:gd name="connsiteX33" fmla="*/ 720436 w 729673"/>
              <a:gd name="connsiteY33" fmla="*/ 498763 h 738909"/>
              <a:gd name="connsiteX34" fmla="*/ 683491 w 729673"/>
              <a:gd name="connsiteY34" fmla="*/ 572654 h 738909"/>
              <a:gd name="connsiteX35" fmla="*/ 683491 w 729673"/>
              <a:gd name="connsiteY35" fmla="*/ 591127 h 73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9673" h="738909">
                <a:moveTo>
                  <a:pt x="711200" y="304800"/>
                </a:moveTo>
                <a:cubicBezTo>
                  <a:pt x="704888" y="431041"/>
                  <a:pt x="716185" y="444368"/>
                  <a:pt x="692727" y="526472"/>
                </a:cubicBezTo>
                <a:cubicBezTo>
                  <a:pt x="690052" y="535834"/>
                  <a:pt x="687845" y="545474"/>
                  <a:pt x="683491" y="554182"/>
                </a:cubicBezTo>
                <a:cubicBezTo>
                  <a:pt x="678527" y="564111"/>
                  <a:pt x="671176" y="572655"/>
                  <a:pt x="665018" y="581891"/>
                </a:cubicBezTo>
                <a:cubicBezTo>
                  <a:pt x="648787" y="630586"/>
                  <a:pt x="666510" y="591185"/>
                  <a:pt x="628073" y="637309"/>
                </a:cubicBezTo>
                <a:cubicBezTo>
                  <a:pt x="620966" y="645837"/>
                  <a:pt x="616707" y="656490"/>
                  <a:pt x="609600" y="665018"/>
                </a:cubicBezTo>
                <a:cubicBezTo>
                  <a:pt x="592435" y="685616"/>
                  <a:pt x="548155" y="724251"/>
                  <a:pt x="526473" y="729672"/>
                </a:cubicBezTo>
                <a:lnTo>
                  <a:pt x="489527" y="738909"/>
                </a:lnTo>
                <a:cubicBezTo>
                  <a:pt x="409479" y="735830"/>
                  <a:pt x="329300" y="735184"/>
                  <a:pt x="249382" y="729672"/>
                </a:cubicBezTo>
                <a:cubicBezTo>
                  <a:pt x="239669" y="729002"/>
                  <a:pt x="230184" y="725164"/>
                  <a:pt x="221673" y="720436"/>
                </a:cubicBezTo>
                <a:cubicBezTo>
                  <a:pt x="202265" y="709654"/>
                  <a:pt x="166255" y="683491"/>
                  <a:pt x="166255" y="683491"/>
                </a:cubicBezTo>
                <a:cubicBezTo>
                  <a:pt x="145989" y="602431"/>
                  <a:pt x="174870" y="682745"/>
                  <a:pt x="129309" y="628072"/>
                </a:cubicBezTo>
                <a:cubicBezTo>
                  <a:pt x="120494" y="617495"/>
                  <a:pt x="117667" y="603082"/>
                  <a:pt x="110836" y="591127"/>
                </a:cubicBezTo>
                <a:cubicBezTo>
                  <a:pt x="100029" y="572215"/>
                  <a:pt x="76553" y="542336"/>
                  <a:pt x="64655" y="526472"/>
                </a:cubicBezTo>
                <a:cubicBezTo>
                  <a:pt x="34095" y="434798"/>
                  <a:pt x="85368" y="574840"/>
                  <a:pt x="27709" y="471054"/>
                </a:cubicBezTo>
                <a:cubicBezTo>
                  <a:pt x="17486" y="452653"/>
                  <a:pt x="5963" y="402544"/>
                  <a:pt x="0" y="378691"/>
                </a:cubicBezTo>
                <a:cubicBezTo>
                  <a:pt x="2267" y="358288"/>
                  <a:pt x="8668" y="278797"/>
                  <a:pt x="18473" y="249382"/>
                </a:cubicBezTo>
                <a:cubicBezTo>
                  <a:pt x="22827" y="236320"/>
                  <a:pt x="32110" y="225328"/>
                  <a:pt x="36945" y="212436"/>
                </a:cubicBezTo>
                <a:cubicBezTo>
                  <a:pt x="41402" y="200550"/>
                  <a:pt x="40505" y="186845"/>
                  <a:pt x="46182" y="175491"/>
                </a:cubicBezTo>
                <a:cubicBezTo>
                  <a:pt x="53067" y="161722"/>
                  <a:pt x="64655" y="150860"/>
                  <a:pt x="73891" y="138545"/>
                </a:cubicBezTo>
                <a:cubicBezTo>
                  <a:pt x="80049" y="120072"/>
                  <a:pt x="73891" y="89285"/>
                  <a:pt x="92364" y="83127"/>
                </a:cubicBezTo>
                <a:cubicBezTo>
                  <a:pt x="218493" y="41083"/>
                  <a:pt x="89602" y="86950"/>
                  <a:pt x="184727" y="46182"/>
                </a:cubicBezTo>
                <a:cubicBezTo>
                  <a:pt x="193676" y="42347"/>
                  <a:pt x="203487" y="40780"/>
                  <a:pt x="212436" y="36945"/>
                </a:cubicBezTo>
                <a:cubicBezTo>
                  <a:pt x="225092" y="31521"/>
                  <a:pt x="236490" y="23307"/>
                  <a:pt x="249382" y="18472"/>
                </a:cubicBezTo>
                <a:cubicBezTo>
                  <a:pt x="261268" y="14015"/>
                  <a:pt x="274121" y="12723"/>
                  <a:pt x="286327" y="9236"/>
                </a:cubicBezTo>
                <a:cubicBezTo>
                  <a:pt x="295688" y="6561"/>
                  <a:pt x="304800" y="3079"/>
                  <a:pt x="314036" y="0"/>
                </a:cubicBezTo>
                <a:cubicBezTo>
                  <a:pt x="391006" y="3079"/>
                  <a:pt x="468096" y="3936"/>
                  <a:pt x="544945" y="9236"/>
                </a:cubicBezTo>
                <a:cubicBezTo>
                  <a:pt x="557609" y="10109"/>
                  <a:pt x="570537" y="12795"/>
                  <a:pt x="581891" y="18472"/>
                </a:cubicBezTo>
                <a:cubicBezTo>
                  <a:pt x="693725" y="74390"/>
                  <a:pt x="561795" y="27169"/>
                  <a:pt x="646545" y="55418"/>
                </a:cubicBezTo>
                <a:cubicBezTo>
                  <a:pt x="655782" y="64654"/>
                  <a:pt x="668850" y="71235"/>
                  <a:pt x="674255" y="83127"/>
                </a:cubicBezTo>
                <a:cubicBezTo>
                  <a:pt x="687022" y="111214"/>
                  <a:pt x="693630" y="169863"/>
                  <a:pt x="701964" y="203200"/>
                </a:cubicBezTo>
                <a:cubicBezTo>
                  <a:pt x="704325" y="212645"/>
                  <a:pt x="706846" y="222201"/>
                  <a:pt x="711200" y="230909"/>
                </a:cubicBezTo>
                <a:cubicBezTo>
                  <a:pt x="716164" y="240838"/>
                  <a:pt x="723515" y="249382"/>
                  <a:pt x="729673" y="258618"/>
                </a:cubicBezTo>
                <a:cubicBezTo>
                  <a:pt x="726594" y="338666"/>
                  <a:pt x="728152" y="419028"/>
                  <a:pt x="720436" y="498763"/>
                </a:cubicBezTo>
                <a:cubicBezTo>
                  <a:pt x="715160" y="553283"/>
                  <a:pt x="699566" y="532468"/>
                  <a:pt x="683491" y="572654"/>
                </a:cubicBezTo>
                <a:cubicBezTo>
                  <a:pt x="681204" y="578371"/>
                  <a:pt x="683491" y="584969"/>
                  <a:pt x="683491" y="59112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2872999"/>
            <a:ext cx="4092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onstantia" pitchFamily="18" charset="0"/>
              </a:rPr>
              <a:t>Открыть вкладку видео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onstantia" pitchFamily="18" charset="0"/>
              </a:rPr>
              <a:t>Открыть вкладку «Новый проект»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Constant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47789"/>
            <a:ext cx="2952328" cy="5252906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6084168" y="3785531"/>
            <a:ext cx="1713356" cy="564796"/>
          </a:xfrm>
          <a:custGeom>
            <a:avLst/>
            <a:gdLst>
              <a:gd name="connsiteX0" fmla="*/ 1256145 w 1713356"/>
              <a:gd name="connsiteY0" fmla="*/ 1378 h 564796"/>
              <a:gd name="connsiteX1" fmla="*/ 923636 w 1713356"/>
              <a:gd name="connsiteY1" fmla="*/ 10615 h 564796"/>
              <a:gd name="connsiteX2" fmla="*/ 794327 w 1713356"/>
              <a:gd name="connsiteY2" fmla="*/ 38324 h 564796"/>
              <a:gd name="connsiteX3" fmla="*/ 711200 w 1713356"/>
              <a:gd name="connsiteY3" fmla="*/ 47560 h 564796"/>
              <a:gd name="connsiteX4" fmla="*/ 609600 w 1713356"/>
              <a:gd name="connsiteY4" fmla="*/ 75269 h 564796"/>
              <a:gd name="connsiteX5" fmla="*/ 535709 w 1713356"/>
              <a:gd name="connsiteY5" fmla="*/ 84506 h 564796"/>
              <a:gd name="connsiteX6" fmla="*/ 480290 w 1713356"/>
              <a:gd name="connsiteY6" fmla="*/ 93742 h 564796"/>
              <a:gd name="connsiteX7" fmla="*/ 387927 w 1713356"/>
              <a:gd name="connsiteY7" fmla="*/ 130687 h 564796"/>
              <a:gd name="connsiteX8" fmla="*/ 323272 w 1713356"/>
              <a:gd name="connsiteY8" fmla="*/ 167633 h 564796"/>
              <a:gd name="connsiteX9" fmla="*/ 203200 w 1713356"/>
              <a:gd name="connsiteY9" fmla="*/ 204578 h 564796"/>
              <a:gd name="connsiteX10" fmla="*/ 138545 w 1713356"/>
              <a:gd name="connsiteY10" fmla="*/ 232287 h 564796"/>
              <a:gd name="connsiteX11" fmla="*/ 64654 w 1713356"/>
              <a:gd name="connsiteY11" fmla="*/ 269233 h 564796"/>
              <a:gd name="connsiteX12" fmla="*/ 36945 w 1713356"/>
              <a:gd name="connsiteY12" fmla="*/ 278469 h 564796"/>
              <a:gd name="connsiteX13" fmla="*/ 18472 w 1713356"/>
              <a:gd name="connsiteY13" fmla="*/ 306178 h 564796"/>
              <a:gd name="connsiteX14" fmla="*/ 0 w 1713356"/>
              <a:gd name="connsiteY14" fmla="*/ 370833 h 564796"/>
              <a:gd name="connsiteX15" fmla="*/ 9236 w 1713356"/>
              <a:gd name="connsiteY15" fmla="*/ 481669 h 564796"/>
              <a:gd name="connsiteX16" fmla="*/ 18472 w 1713356"/>
              <a:gd name="connsiteY16" fmla="*/ 527851 h 564796"/>
              <a:gd name="connsiteX17" fmla="*/ 46181 w 1713356"/>
              <a:gd name="connsiteY17" fmla="*/ 537087 h 564796"/>
              <a:gd name="connsiteX18" fmla="*/ 101600 w 1713356"/>
              <a:gd name="connsiteY18" fmla="*/ 546324 h 564796"/>
              <a:gd name="connsiteX19" fmla="*/ 184727 w 1713356"/>
              <a:gd name="connsiteY19" fmla="*/ 564796 h 564796"/>
              <a:gd name="connsiteX20" fmla="*/ 1209963 w 1713356"/>
              <a:gd name="connsiteY20" fmla="*/ 555560 h 564796"/>
              <a:gd name="connsiteX21" fmla="*/ 1265381 w 1713356"/>
              <a:gd name="connsiteY21" fmla="*/ 546324 h 564796"/>
              <a:gd name="connsiteX22" fmla="*/ 1330036 w 1713356"/>
              <a:gd name="connsiteY22" fmla="*/ 537087 h 564796"/>
              <a:gd name="connsiteX23" fmla="*/ 1376218 w 1713356"/>
              <a:gd name="connsiteY23" fmla="*/ 527851 h 564796"/>
              <a:gd name="connsiteX24" fmla="*/ 1505527 w 1713356"/>
              <a:gd name="connsiteY24" fmla="*/ 509378 h 564796"/>
              <a:gd name="connsiteX25" fmla="*/ 1597890 w 1713356"/>
              <a:gd name="connsiteY25" fmla="*/ 490906 h 564796"/>
              <a:gd name="connsiteX26" fmla="*/ 1662545 w 1713356"/>
              <a:gd name="connsiteY26" fmla="*/ 472433 h 564796"/>
              <a:gd name="connsiteX27" fmla="*/ 1699490 w 1713356"/>
              <a:gd name="connsiteY27" fmla="*/ 453960 h 564796"/>
              <a:gd name="connsiteX28" fmla="*/ 1690254 w 1713356"/>
              <a:gd name="connsiteY28" fmla="*/ 259996 h 564796"/>
              <a:gd name="connsiteX29" fmla="*/ 1662545 w 1713356"/>
              <a:gd name="connsiteY29" fmla="*/ 204578 h 564796"/>
              <a:gd name="connsiteX30" fmla="*/ 1607127 w 1713356"/>
              <a:gd name="connsiteY30" fmla="*/ 167633 h 564796"/>
              <a:gd name="connsiteX31" fmla="*/ 1533236 w 1713356"/>
              <a:gd name="connsiteY31" fmla="*/ 121451 h 564796"/>
              <a:gd name="connsiteX32" fmla="*/ 1413163 w 1713356"/>
              <a:gd name="connsiteY32" fmla="*/ 66033 h 564796"/>
              <a:gd name="connsiteX33" fmla="*/ 1330036 w 1713356"/>
              <a:gd name="connsiteY33" fmla="*/ 38324 h 564796"/>
              <a:gd name="connsiteX34" fmla="*/ 1293090 w 1713356"/>
              <a:gd name="connsiteY34" fmla="*/ 29087 h 564796"/>
              <a:gd name="connsiteX35" fmla="*/ 1265381 w 1713356"/>
              <a:gd name="connsiteY35" fmla="*/ 19851 h 564796"/>
              <a:gd name="connsiteX36" fmla="*/ 1173018 w 1713356"/>
              <a:gd name="connsiteY36" fmla="*/ 10615 h 564796"/>
              <a:gd name="connsiteX37" fmla="*/ 1025236 w 1713356"/>
              <a:gd name="connsiteY37" fmla="*/ 1378 h 56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713356" h="564796">
                <a:moveTo>
                  <a:pt x="1256145" y="1378"/>
                </a:moveTo>
                <a:lnTo>
                  <a:pt x="923636" y="10615"/>
                </a:lnTo>
                <a:cubicBezTo>
                  <a:pt x="791547" y="16619"/>
                  <a:pt x="903791" y="16431"/>
                  <a:pt x="794327" y="38324"/>
                </a:cubicBezTo>
                <a:cubicBezTo>
                  <a:pt x="766989" y="43792"/>
                  <a:pt x="738909" y="44481"/>
                  <a:pt x="711200" y="47560"/>
                </a:cubicBezTo>
                <a:cubicBezTo>
                  <a:pt x="706873" y="48796"/>
                  <a:pt x="627212" y="72334"/>
                  <a:pt x="609600" y="75269"/>
                </a:cubicBezTo>
                <a:cubicBezTo>
                  <a:pt x="585116" y="79350"/>
                  <a:pt x="560282" y="80996"/>
                  <a:pt x="535709" y="84506"/>
                </a:cubicBezTo>
                <a:cubicBezTo>
                  <a:pt x="517169" y="87155"/>
                  <a:pt x="498763" y="90663"/>
                  <a:pt x="480290" y="93742"/>
                </a:cubicBezTo>
                <a:cubicBezTo>
                  <a:pt x="393651" y="137063"/>
                  <a:pt x="502055" y="85036"/>
                  <a:pt x="387927" y="130687"/>
                </a:cubicBezTo>
                <a:cubicBezTo>
                  <a:pt x="306965" y="163071"/>
                  <a:pt x="389919" y="134309"/>
                  <a:pt x="323272" y="167633"/>
                </a:cubicBezTo>
                <a:cubicBezTo>
                  <a:pt x="258948" y="199795"/>
                  <a:pt x="267734" y="193823"/>
                  <a:pt x="203200" y="204578"/>
                </a:cubicBezTo>
                <a:cubicBezTo>
                  <a:pt x="137107" y="248639"/>
                  <a:pt x="218073" y="199150"/>
                  <a:pt x="138545" y="232287"/>
                </a:cubicBezTo>
                <a:cubicBezTo>
                  <a:pt x="113126" y="242878"/>
                  <a:pt x="90779" y="260525"/>
                  <a:pt x="64654" y="269233"/>
                </a:cubicBezTo>
                <a:lnTo>
                  <a:pt x="36945" y="278469"/>
                </a:lnTo>
                <a:cubicBezTo>
                  <a:pt x="30787" y="287705"/>
                  <a:pt x="23436" y="296249"/>
                  <a:pt x="18472" y="306178"/>
                </a:cubicBezTo>
                <a:cubicBezTo>
                  <a:pt x="11847" y="319428"/>
                  <a:pt x="2959" y="358996"/>
                  <a:pt x="0" y="370833"/>
                </a:cubicBezTo>
                <a:cubicBezTo>
                  <a:pt x="3079" y="407778"/>
                  <a:pt x="4904" y="444850"/>
                  <a:pt x="9236" y="481669"/>
                </a:cubicBezTo>
                <a:cubicBezTo>
                  <a:pt x="11070" y="497260"/>
                  <a:pt x="9764" y="514789"/>
                  <a:pt x="18472" y="527851"/>
                </a:cubicBezTo>
                <a:cubicBezTo>
                  <a:pt x="23872" y="535952"/>
                  <a:pt x="36677" y="534975"/>
                  <a:pt x="46181" y="537087"/>
                </a:cubicBezTo>
                <a:cubicBezTo>
                  <a:pt x="64463" y="541150"/>
                  <a:pt x="83236" y="542651"/>
                  <a:pt x="101600" y="546324"/>
                </a:cubicBezTo>
                <a:cubicBezTo>
                  <a:pt x="129434" y="551891"/>
                  <a:pt x="157018" y="558639"/>
                  <a:pt x="184727" y="564796"/>
                </a:cubicBezTo>
                <a:lnTo>
                  <a:pt x="1209963" y="555560"/>
                </a:lnTo>
                <a:cubicBezTo>
                  <a:pt x="1228688" y="555240"/>
                  <a:pt x="1246871" y="549172"/>
                  <a:pt x="1265381" y="546324"/>
                </a:cubicBezTo>
                <a:cubicBezTo>
                  <a:pt x="1286898" y="543014"/>
                  <a:pt x="1308562" y="540666"/>
                  <a:pt x="1330036" y="537087"/>
                </a:cubicBezTo>
                <a:cubicBezTo>
                  <a:pt x="1345521" y="534506"/>
                  <a:pt x="1360711" y="530299"/>
                  <a:pt x="1376218" y="527851"/>
                </a:cubicBezTo>
                <a:cubicBezTo>
                  <a:pt x="1419226" y="521060"/>
                  <a:pt x="1505527" y="509378"/>
                  <a:pt x="1505527" y="509378"/>
                </a:cubicBezTo>
                <a:cubicBezTo>
                  <a:pt x="1562435" y="490409"/>
                  <a:pt x="1504489" y="507888"/>
                  <a:pt x="1597890" y="490906"/>
                </a:cubicBezTo>
                <a:cubicBezTo>
                  <a:pt x="1611452" y="488440"/>
                  <a:pt x="1647971" y="478679"/>
                  <a:pt x="1662545" y="472433"/>
                </a:cubicBezTo>
                <a:cubicBezTo>
                  <a:pt x="1675200" y="467009"/>
                  <a:pt x="1687175" y="460118"/>
                  <a:pt x="1699490" y="453960"/>
                </a:cubicBezTo>
                <a:cubicBezTo>
                  <a:pt x="1719330" y="374607"/>
                  <a:pt x="1719260" y="393425"/>
                  <a:pt x="1690254" y="259996"/>
                </a:cubicBezTo>
                <a:cubicBezTo>
                  <a:pt x="1685867" y="239814"/>
                  <a:pt x="1676361" y="219929"/>
                  <a:pt x="1662545" y="204578"/>
                </a:cubicBezTo>
                <a:cubicBezTo>
                  <a:pt x="1647693" y="188076"/>
                  <a:pt x="1625082" y="180691"/>
                  <a:pt x="1607127" y="167633"/>
                </a:cubicBezTo>
                <a:cubicBezTo>
                  <a:pt x="1543412" y="121295"/>
                  <a:pt x="1584552" y="138556"/>
                  <a:pt x="1533236" y="121451"/>
                </a:cubicBezTo>
                <a:cubicBezTo>
                  <a:pt x="1472923" y="76217"/>
                  <a:pt x="1510896" y="98611"/>
                  <a:pt x="1413163" y="66033"/>
                </a:cubicBezTo>
                <a:lnTo>
                  <a:pt x="1330036" y="38324"/>
                </a:lnTo>
                <a:cubicBezTo>
                  <a:pt x="1317721" y="35245"/>
                  <a:pt x="1305296" y="32574"/>
                  <a:pt x="1293090" y="29087"/>
                </a:cubicBezTo>
                <a:cubicBezTo>
                  <a:pt x="1283729" y="26412"/>
                  <a:pt x="1275004" y="21331"/>
                  <a:pt x="1265381" y="19851"/>
                </a:cubicBezTo>
                <a:cubicBezTo>
                  <a:pt x="1234800" y="15146"/>
                  <a:pt x="1203806" y="13694"/>
                  <a:pt x="1173018" y="10615"/>
                </a:cubicBezTo>
                <a:cubicBezTo>
                  <a:pt x="1093627" y="-5264"/>
                  <a:pt x="1142535" y="1378"/>
                  <a:pt x="1025236" y="1378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91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20688"/>
            <a:ext cx="4050066" cy="604867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25" b="97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29" y="5505470"/>
            <a:ext cx="796600" cy="6926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525506"/>
            <a:ext cx="798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525932"/>
            <a:ext cx="7985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450" y="270219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onstantia" pitchFamily="18" charset="0"/>
              </a:rPr>
              <a:t>Открываем вкладку «фото»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Constant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Constantia" pitchFamily="18" charset="0"/>
              </a:rPr>
              <a:t>Отмечаем файлы для видео-ролика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3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r="-1108"/>
          <a:stretch/>
        </p:blipFill>
        <p:spPr>
          <a:xfrm>
            <a:off x="5407015" y="277519"/>
            <a:ext cx="3437244" cy="5121418"/>
          </a:xfrm>
        </p:spPr>
      </p:pic>
      <p:sp>
        <p:nvSpPr>
          <p:cNvPr id="3" name="Полилиния 2"/>
          <p:cNvSpPr/>
          <p:nvPr/>
        </p:nvSpPr>
        <p:spPr>
          <a:xfrm>
            <a:off x="5439015" y="4077072"/>
            <a:ext cx="398367" cy="489528"/>
          </a:xfrm>
          <a:custGeom>
            <a:avLst/>
            <a:gdLst>
              <a:gd name="connsiteX0" fmla="*/ 333712 w 398367"/>
              <a:gd name="connsiteY0" fmla="*/ 18473 h 489528"/>
              <a:gd name="connsiteX1" fmla="*/ 352185 w 398367"/>
              <a:gd name="connsiteY1" fmla="*/ 64655 h 489528"/>
              <a:gd name="connsiteX2" fmla="*/ 370658 w 398367"/>
              <a:gd name="connsiteY2" fmla="*/ 92364 h 489528"/>
              <a:gd name="connsiteX3" fmla="*/ 379894 w 398367"/>
              <a:gd name="connsiteY3" fmla="*/ 129309 h 489528"/>
              <a:gd name="connsiteX4" fmla="*/ 398367 w 398367"/>
              <a:gd name="connsiteY4" fmla="*/ 203200 h 489528"/>
              <a:gd name="connsiteX5" fmla="*/ 379894 w 398367"/>
              <a:gd name="connsiteY5" fmla="*/ 304800 h 489528"/>
              <a:gd name="connsiteX6" fmla="*/ 361421 w 398367"/>
              <a:gd name="connsiteY6" fmla="*/ 332509 h 489528"/>
              <a:gd name="connsiteX7" fmla="*/ 342949 w 398367"/>
              <a:gd name="connsiteY7" fmla="*/ 387928 h 489528"/>
              <a:gd name="connsiteX8" fmla="*/ 259821 w 398367"/>
              <a:gd name="connsiteY8" fmla="*/ 461819 h 489528"/>
              <a:gd name="connsiteX9" fmla="*/ 232112 w 398367"/>
              <a:gd name="connsiteY9" fmla="*/ 471055 h 489528"/>
              <a:gd name="connsiteX10" fmla="*/ 185931 w 398367"/>
              <a:gd name="connsiteY10" fmla="*/ 489528 h 489528"/>
              <a:gd name="connsiteX11" fmla="*/ 47385 w 398367"/>
              <a:gd name="connsiteY11" fmla="*/ 461819 h 489528"/>
              <a:gd name="connsiteX12" fmla="*/ 28912 w 398367"/>
              <a:gd name="connsiteY12" fmla="*/ 434109 h 489528"/>
              <a:gd name="connsiteX13" fmla="*/ 19676 w 398367"/>
              <a:gd name="connsiteY13" fmla="*/ 397164 h 489528"/>
              <a:gd name="connsiteX14" fmla="*/ 1203 w 398367"/>
              <a:gd name="connsiteY14" fmla="*/ 360219 h 489528"/>
              <a:gd name="connsiteX15" fmla="*/ 10440 w 398367"/>
              <a:gd name="connsiteY15" fmla="*/ 110837 h 489528"/>
              <a:gd name="connsiteX16" fmla="*/ 38149 w 398367"/>
              <a:gd name="connsiteY16" fmla="*/ 73891 h 489528"/>
              <a:gd name="connsiteX17" fmla="*/ 65858 w 398367"/>
              <a:gd name="connsiteY17" fmla="*/ 55419 h 489528"/>
              <a:gd name="connsiteX18" fmla="*/ 158221 w 398367"/>
              <a:gd name="connsiteY18" fmla="*/ 27709 h 489528"/>
              <a:gd name="connsiteX19" fmla="*/ 241349 w 398367"/>
              <a:gd name="connsiteY19" fmla="*/ 0 h 489528"/>
              <a:gd name="connsiteX20" fmla="*/ 342949 w 398367"/>
              <a:gd name="connsiteY20" fmla="*/ 9237 h 489528"/>
              <a:gd name="connsiteX21" fmla="*/ 379894 w 398367"/>
              <a:gd name="connsiteY21" fmla="*/ 18473 h 489528"/>
              <a:gd name="connsiteX22" fmla="*/ 379894 w 398367"/>
              <a:gd name="connsiteY22" fmla="*/ 55419 h 48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8367" h="489528">
                <a:moveTo>
                  <a:pt x="333712" y="18473"/>
                </a:moveTo>
                <a:cubicBezTo>
                  <a:pt x="339870" y="33867"/>
                  <a:pt x="344770" y="49826"/>
                  <a:pt x="352185" y="64655"/>
                </a:cubicBezTo>
                <a:cubicBezTo>
                  <a:pt x="357149" y="74584"/>
                  <a:pt x="366285" y="82161"/>
                  <a:pt x="370658" y="92364"/>
                </a:cubicBezTo>
                <a:cubicBezTo>
                  <a:pt x="375658" y="104032"/>
                  <a:pt x="376407" y="117103"/>
                  <a:pt x="379894" y="129309"/>
                </a:cubicBezTo>
                <a:cubicBezTo>
                  <a:pt x="398830" y="195583"/>
                  <a:pt x="379588" y="109305"/>
                  <a:pt x="398367" y="203200"/>
                </a:cubicBezTo>
                <a:cubicBezTo>
                  <a:pt x="395182" y="228678"/>
                  <a:pt x="394134" y="276322"/>
                  <a:pt x="379894" y="304800"/>
                </a:cubicBezTo>
                <a:cubicBezTo>
                  <a:pt x="374929" y="314729"/>
                  <a:pt x="367579" y="323273"/>
                  <a:pt x="361421" y="332509"/>
                </a:cubicBezTo>
                <a:cubicBezTo>
                  <a:pt x="355264" y="350982"/>
                  <a:pt x="356718" y="374159"/>
                  <a:pt x="342949" y="387928"/>
                </a:cubicBezTo>
                <a:cubicBezTo>
                  <a:pt x="318468" y="412409"/>
                  <a:pt x="292786" y="445337"/>
                  <a:pt x="259821" y="461819"/>
                </a:cubicBezTo>
                <a:cubicBezTo>
                  <a:pt x="251113" y="466173"/>
                  <a:pt x="241228" y="467636"/>
                  <a:pt x="232112" y="471055"/>
                </a:cubicBezTo>
                <a:cubicBezTo>
                  <a:pt x="216588" y="476877"/>
                  <a:pt x="201325" y="483370"/>
                  <a:pt x="185931" y="489528"/>
                </a:cubicBezTo>
                <a:cubicBezTo>
                  <a:pt x="135153" y="485296"/>
                  <a:pt x="84647" y="499081"/>
                  <a:pt x="47385" y="461819"/>
                </a:cubicBezTo>
                <a:cubicBezTo>
                  <a:pt x="39535" y="453969"/>
                  <a:pt x="35070" y="443346"/>
                  <a:pt x="28912" y="434109"/>
                </a:cubicBezTo>
                <a:cubicBezTo>
                  <a:pt x="25833" y="421794"/>
                  <a:pt x="24133" y="409050"/>
                  <a:pt x="19676" y="397164"/>
                </a:cubicBezTo>
                <a:cubicBezTo>
                  <a:pt x="14841" y="384272"/>
                  <a:pt x="1647" y="373981"/>
                  <a:pt x="1203" y="360219"/>
                </a:cubicBezTo>
                <a:cubicBezTo>
                  <a:pt x="-1479" y="277078"/>
                  <a:pt x="-205" y="193337"/>
                  <a:pt x="10440" y="110837"/>
                </a:cubicBezTo>
                <a:cubicBezTo>
                  <a:pt x="12410" y="95570"/>
                  <a:pt x="27264" y="84776"/>
                  <a:pt x="38149" y="73891"/>
                </a:cubicBezTo>
                <a:cubicBezTo>
                  <a:pt x="45998" y="66042"/>
                  <a:pt x="55714" y="59927"/>
                  <a:pt x="65858" y="55419"/>
                </a:cubicBezTo>
                <a:cubicBezTo>
                  <a:pt x="114633" y="33741"/>
                  <a:pt x="114567" y="41141"/>
                  <a:pt x="158221" y="27709"/>
                </a:cubicBezTo>
                <a:cubicBezTo>
                  <a:pt x="186138" y="19119"/>
                  <a:pt x="241349" y="0"/>
                  <a:pt x="241349" y="0"/>
                </a:cubicBezTo>
                <a:cubicBezTo>
                  <a:pt x="275216" y="3079"/>
                  <a:pt x="309241" y="4743"/>
                  <a:pt x="342949" y="9237"/>
                </a:cubicBezTo>
                <a:cubicBezTo>
                  <a:pt x="355532" y="10915"/>
                  <a:pt x="369982" y="10543"/>
                  <a:pt x="379894" y="18473"/>
                </a:cubicBezTo>
                <a:cubicBezTo>
                  <a:pt x="403480" y="37341"/>
                  <a:pt x="390214" y="45099"/>
                  <a:pt x="379894" y="5541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5842000" y="4077072"/>
            <a:ext cx="471054" cy="462462"/>
          </a:xfrm>
          <a:custGeom>
            <a:avLst/>
            <a:gdLst>
              <a:gd name="connsiteX0" fmla="*/ 415636 w 471054"/>
              <a:gd name="connsiteY0" fmla="*/ 332509 h 462462"/>
              <a:gd name="connsiteX1" fmla="*/ 314036 w 471054"/>
              <a:gd name="connsiteY1" fmla="*/ 387927 h 462462"/>
              <a:gd name="connsiteX2" fmla="*/ 304800 w 471054"/>
              <a:gd name="connsiteY2" fmla="*/ 415636 h 462462"/>
              <a:gd name="connsiteX3" fmla="*/ 212436 w 471054"/>
              <a:gd name="connsiteY3" fmla="*/ 461818 h 462462"/>
              <a:gd name="connsiteX4" fmla="*/ 64654 w 471054"/>
              <a:gd name="connsiteY4" fmla="*/ 434109 h 462462"/>
              <a:gd name="connsiteX5" fmla="*/ 55418 w 471054"/>
              <a:gd name="connsiteY5" fmla="*/ 406400 h 462462"/>
              <a:gd name="connsiteX6" fmla="*/ 36945 w 471054"/>
              <a:gd name="connsiteY6" fmla="*/ 378691 h 462462"/>
              <a:gd name="connsiteX7" fmla="*/ 18473 w 471054"/>
              <a:gd name="connsiteY7" fmla="*/ 314036 h 462462"/>
              <a:gd name="connsiteX8" fmla="*/ 0 w 471054"/>
              <a:gd name="connsiteY8" fmla="*/ 286327 h 462462"/>
              <a:gd name="connsiteX9" fmla="*/ 9236 w 471054"/>
              <a:gd name="connsiteY9" fmla="*/ 184727 h 462462"/>
              <a:gd name="connsiteX10" fmla="*/ 18473 w 471054"/>
              <a:gd name="connsiteY10" fmla="*/ 147781 h 462462"/>
              <a:gd name="connsiteX11" fmla="*/ 55418 w 471054"/>
              <a:gd name="connsiteY11" fmla="*/ 92363 h 462462"/>
              <a:gd name="connsiteX12" fmla="*/ 83127 w 471054"/>
              <a:gd name="connsiteY12" fmla="*/ 83127 h 462462"/>
              <a:gd name="connsiteX13" fmla="*/ 110836 w 471054"/>
              <a:gd name="connsiteY13" fmla="*/ 64654 h 462462"/>
              <a:gd name="connsiteX14" fmla="*/ 138545 w 471054"/>
              <a:gd name="connsiteY14" fmla="*/ 55418 h 462462"/>
              <a:gd name="connsiteX15" fmla="*/ 175491 w 471054"/>
              <a:gd name="connsiteY15" fmla="*/ 36945 h 462462"/>
              <a:gd name="connsiteX16" fmla="*/ 203200 w 471054"/>
              <a:gd name="connsiteY16" fmla="*/ 18472 h 462462"/>
              <a:gd name="connsiteX17" fmla="*/ 277091 w 471054"/>
              <a:gd name="connsiteY17" fmla="*/ 0 h 462462"/>
              <a:gd name="connsiteX18" fmla="*/ 378691 w 471054"/>
              <a:gd name="connsiteY18" fmla="*/ 9236 h 462462"/>
              <a:gd name="connsiteX19" fmla="*/ 406400 w 471054"/>
              <a:gd name="connsiteY19" fmla="*/ 18472 h 462462"/>
              <a:gd name="connsiteX20" fmla="*/ 415636 w 471054"/>
              <a:gd name="connsiteY20" fmla="*/ 46181 h 462462"/>
              <a:gd name="connsiteX21" fmla="*/ 452582 w 471054"/>
              <a:gd name="connsiteY21" fmla="*/ 110836 h 462462"/>
              <a:gd name="connsiteX22" fmla="*/ 471054 w 471054"/>
              <a:gd name="connsiteY22" fmla="*/ 175491 h 462462"/>
              <a:gd name="connsiteX23" fmla="*/ 461818 w 471054"/>
              <a:gd name="connsiteY23" fmla="*/ 304800 h 462462"/>
              <a:gd name="connsiteX24" fmla="*/ 452582 w 471054"/>
              <a:gd name="connsiteY24" fmla="*/ 341745 h 462462"/>
              <a:gd name="connsiteX25" fmla="*/ 397163 w 471054"/>
              <a:gd name="connsiteY25" fmla="*/ 369454 h 462462"/>
              <a:gd name="connsiteX26" fmla="*/ 369454 w 471054"/>
              <a:gd name="connsiteY26" fmla="*/ 387927 h 462462"/>
              <a:gd name="connsiteX27" fmla="*/ 323273 w 471054"/>
              <a:gd name="connsiteY27" fmla="*/ 397163 h 46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1054" h="462462">
                <a:moveTo>
                  <a:pt x="415636" y="332509"/>
                </a:moveTo>
                <a:cubicBezTo>
                  <a:pt x="386326" y="345070"/>
                  <a:pt x="337245" y="360076"/>
                  <a:pt x="314036" y="387927"/>
                </a:cubicBezTo>
                <a:cubicBezTo>
                  <a:pt x="307803" y="395406"/>
                  <a:pt x="311684" y="408752"/>
                  <a:pt x="304800" y="415636"/>
                </a:cubicBezTo>
                <a:cubicBezTo>
                  <a:pt x="268145" y="452291"/>
                  <a:pt x="254152" y="451388"/>
                  <a:pt x="212436" y="461818"/>
                </a:cubicBezTo>
                <a:cubicBezTo>
                  <a:pt x="191191" y="460184"/>
                  <a:pt x="95375" y="472510"/>
                  <a:pt x="64654" y="434109"/>
                </a:cubicBezTo>
                <a:cubicBezTo>
                  <a:pt x="58572" y="426507"/>
                  <a:pt x="59772" y="415108"/>
                  <a:pt x="55418" y="406400"/>
                </a:cubicBezTo>
                <a:cubicBezTo>
                  <a:pt x="50454" y="396471"/>
                  <a:pt x="43103" y="387927"/>
                  <a:pt x="36945" y="378691"/>
                </a:cubicBezTo>
                <a:cubicBezTo>
                  <a:pt x="33986" y="366854"/>
                  <a:pt x="25098" y="327286"/>
                  <a:pt x="18473" y="314036"/>
                </a:cubicBezTo>
                <a:cubicBezTo>
                  <a:pt x="13509" y="304107"/>
                  <a:pt x="6158" y="295563"/>
                  <a:pt x="0" y="286327"/>
                </a:cubicBezTo>
                <a:cubicBezTo>
                  <a:pt x="3079" y="252460"/>
                  <a:pt x="4742" y="218435"/>
                  <a:pt x="9236" y="184727"/>
                </a:cubicBezTo>
                <a:cubicBezTo>
                  <a:pt x="10914" y="172144"/>
                  <a:pt x="12796" y="159135"/>
                  <a:pt x="18473" y="147781"/>
                </a:cubicBezTo>
                <a:cubicBezTo>
                  <a:pt x="28402" y="127924"/>
                  <a:pt x="34356" y="99383"/>
                  <a:pt x="55418" y="92363"/>
                </a:cubicBezTo>
                <a:lnTo>
                  <a:pt x="83127" y="83127"/>
                </a:lnTo>
                <a:cubicBezTo>
                  <a:pt x="92363" y="76969"/>
                  <a:pt x="100907" y="69618"/>
                  <a:pt x="110836" y="64654"/>
                </a:cubicBezTo>
                <a:cubicBezTo>
                  <a:pt x="119544" y="60300"/>
                  <a:pt x="129596" y="59253"/>
                  <a:pt x="138545" y="55418"/>
                </a:cubicBezTo>
                <a:cubicBezTo>
                  <a:pt x="151201" y="49994"/>
                  <a:pt x="163536" y="43776"/>
                  <a:pt x="175491" y="36945"/>
                </a:cubicBezTo>
                <a:cubicBezTo>
                  <a:pt x="185129" y="31437"/>
                  <a:pt x="192768" y="22266"/>
                  <a:pt x="203200" y="18472"/>
                </a:cubicBezTo>
                <a:cubicBezTo>
                  <a:pt x="227060" y="9796"/>
                  <a:pt x="277091" y="0"/>
                  <a:pt x="277091" y="0"/>
                </a:cubicBezTo>
                <a:cubicBezTo>
                  <a:pt x="310958" y="3079"/>
                  <a:pt x="345026" y="4427"/>
                  <a:pt x="378691" y="9236"/>
                </a:cubicBezTo>
                <a:cubicBezTo>
                  <a:pt x="388329" y="10613"/>
                  <a:pt x="399516" y="11588"/>
                  <a:pt x="406400" y="18472"/>
                </a:cubicBezTo>
                <a:cubicBezTo>
                  <a:pt x="413284" y="25356"/>
                  <a:pt x="411282" y="37473"/>
                  <a:pt x="415636" y="46181"/>
                </a:cubicBezTo>
                <a:cubicBezTo>
                  <a:pt x="462017" y="138944"/>
                  <a:pt x="404003" y="-2514"/>
                  <a:pt x="452582" y="110836"/>
                </a:cubicBezTo>
                <a:cubicBezTo>
                  <a:pt x="460532" y="129386"/>
                  <a:pt x="466368" y="156745"/>
                  <a:pt x="471054" y="175491"/>
                </a:cubicBezTo>
                <a:cubicBezTo>
                  <a:pt x="467975" y="218594"/>
                  <a:pt x="466590" y="261851"/>
                  <a:pt x="461818" y="304800"/>
                </a:cubicBezTo>
                <a:cubicBezTo>
                  <a:pt x="460416" y="317416"/>
                  <a:pt x="459623" y="331183"/>
                  <a:pt x="452582" y="341745"/>
                </a:cubicBezTo>
                <a:cubicBezTo>
                  <a:pt x="442350" y="357093"/>
                  <a:pt x="412970" y="364185"/>
                  <a:pt x="397163" y="369454"/>
                </a:cubicBezTo>
                <a:cubicBezTo>
                  <a:pt x="387927" y="375612"/>
                  <a:pt x="379657" y="383554"/>
                  <a:pt x="369454" y="387927"/>
                </a:cubicBezTo>
                <a:cubicBezTo>
                  <a:pt x="346161" y="397910"/>
                  <a:pt x="341168" y="397163"/>
                  <a:pt x="323273" y="39716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423675" y="4067757"/>
            <a:ext cx="452581" cy="471777"/>
          </a:xfrm>
          <a:custGeom>
            <a:avLst/>
            <a:gdLst>
              <a:gd name="connsiteX0" fmla="*/ 166254 w 452581"/>
              <a:gd name="connsiteY0" fmla="*/ 0 h 471777"/>
              <a:gd name="connsiteX1" fmla="*/ 212436 w 452581"/>
              <a:gd name="connsiteY1" fmla="*/ 18473 h 471777"/>
              <a:gd name="connsiteX2" fmla="*/ 295563 w 452581"/>
              <a:gd name="connsiteY2" fmla="*/ 73891 h 471777"/>
              <a:gd name="connsiteX3" fmla="*/ 360218 w 452581"/>
              <a:gd name="connsiteY3" fmla="*/ 120073 h 471777"/>
              <a:gd name="connsiteX4" fmla="*/ 387927 w 452581"/>
              <a:gd name="connsiteY4" fmla="*/ 138546 h 471777"/>
              <a:gd name="connsiteX5" fmla="*/ 415636 w 452581"/>
              <a:gd name="connsiteY5" fmla="*/ 203200 h 471777"/>
              <a:gd name="connsiteX6" fmla="*/ 434109 w 452581"/>
              <a:gd name="connsiteY6" fmla="*/ 258618 h 471777"/>
              <a:gd name="connsiteX7" fmla="*/ 443345 w 452581"/>
              <a:gd name="connsiteY7" fmla="*/ 286327 h 471777"/>
              <a:gd name="connsiteX8" fmla="*/ 452581 w 452581"/>
              <a:gd name="connsiteY8" fmla="*/ 332509 h 471777"/>
              <a:gd name="connsiteX9" fmla="*/ 434109 w 452581"/>
              <a:gd name="connsiteY9" fmla="*/ 406400 h 471777"/>
              <a:gd name="connsiteX10" fmla="*/ 406400 w 452581"/>
              <a:gd name="connsiteY10" fmla="*/ 415637 h 471777"/>
              <a:gd name="connsiteX11" fmla="*/ 378691 w 452581"/>
              <a:gd name="connsiteY11" fmla="*/ 434109 h 471777"/>
              <a:gd name="connsiteX12" fmla="*/ 350981 w 452581"/>
              <a:gd name="connsiteY12" fmla="*/ 443346 h 471777"/>
              <a:gd name="connsiteX13" fmla="*/ 286327 w 452581"/>
              <a:gd name="connsiteY13" fmla="*/ 471055 h 471777"/>
              <a:gd name="connsiteX14" fmla="*/ 101600 w 452581"/>
              <a:gd name="connsiteY14" fmla="*/ 461818 h 471777"/>
              <a:gd name="connsiteX15" fmla="*/ 64654 w 452581"/>
              <a:gd name="connsiteY15" fmla="*/ 406400 h 471777"/>
              <a:gd name="connsiteX16" fmla="*/ 36945 w 452581"/>
              <a:gd name="connsiteY16" fmla="*/ 369455 h 471777"/>
              <a:gd name="connsiteX17" fmla="*/ 0 w 452581"/>
              <a:gd name="connsiteY17" fmla="*/ 286327 h 471777"/>
              <a:gd name="connsiteX18" fmla="*/ 9236 w 452581"/>
              <a:gd name="connsiteY18" fmla="*/ 92364 h 471777"/>
              <a:gd name="connsiteX19" fmla="*/ 92363 w 452581"/>
              <a:gd name="connsiteY19" fmla="*/ 46182 h 471777"/>
              <a:gd name="connsiteX20" fmla="*/ 120072 w 452581"/>
              <a:gd name="connsiteY20" fmla="*/ 36946 h 471777"/>
              <a:gd name="connsiteX21" fmla="*/ 267854 w 452581"/>
              <a:gd name="connsiteY21" fmla="*/ 27709 h 47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2581" h="471777">
                <a:moveTo>
                  <a:pt x="166254" y="0"/>
                </a:moveTo>
                <a:cubicBezTo>
                  <a:pt x="181648" y="6158"/>
                  <a:pt x="198041" y="10247"/>
                  <a:pt x="212436" y="18473"/>
                </a:cubicBezTo>
                <a:cubicBezTo>
                  <a:pt x="241350" y="34995"/>
                  <a:pt x="267854" y="55418"/>
                  <a:pt x="295563" y="73891"/>
                </a:cubicBezTo>
                <a:cubicBezTo>
                  <a:pt x="360852" y="117417"/>
                  <a:pt x="280039" y="62803"/>
                  <a:pt x="360218" y="120073"/>
                </a:cubicBezTo>
                <a:cubicBezTo>
                  <a:pt x="369251" y="126525"/>
                  <a:pt x="378691" y="132388"/>
                  <a:pt x="387927" y="138546"/>
                </a:cubicBezTo>
                <a:cubicBezTo>
                  <a:pt x="417653" y="227727"/>
                  <a:pt x="369989" y="89085"/>
                  <a:pt x="415636" y="203200"/>
                </a:cubicBezTo>
                <a:cubicBezTo>
                  <a:pt x="422868" y="221279"/>
                  <a:pt x="427951" y="240145"/>
                  <a:pt x="434109" y="258618"/>
                </a:cubicBezTo>
                <a:cubicBezTo>
                  <a:pt x="437188" y="267854"/>
                  <a:pt x="441436" y="276780"/>
                  <a:pt x="443345" y="286327"/>
                </a:cubicBezTo>
                <a:lnTo>
                  <a:pt x="452581" y="332509"/>
                </a:lnTo>
                <a:cubicBezTo>
                  <a:pt x="446424" y="357139"/>
                  <a:pt x="446438" y="384206"/>
                  <a:pt x="434109" y="406400"/>
                </a:cubicBezTo>
                <a:cubicBezTo>
                  <a:pt x="429381" y="414911"/>
                  <a:pt x="415108" y="411283"/>
                  <a:pt x="406400" y="415637"/>
                </a:cubicBezTo>
                <a:cubicBezTo>
                  <a:pt x="396471" y="420601"/>
                  <a:pt x="388620" y="429145"/>
                  <a:pt x="378691" y="434109"/>
                </a:cubicBezTo>
                <a:cubicBezTo>
                  <a:pt x="369983" y="438463"/>
                  <a:pt x="359689" y="438992"/>
                  <a:pt x="350981" y="443346"/>
                </a:cubicBezTo>
                <a:cubicBezTo>
                  <a:pt x="287195" y="475238"/>
                  <a:pt x="363219" y="451831"/>
                  <a:pt x="286327" y="471055"/>
                </a:cubicBezTo>
                <a:cubicBezTo>
                  <a:pt x="224751" y="467976"/>
                  <a:pt x="160786" y="479081"/>
                  <a:pt x="101600" y="461818"/>
                </a:cubicBezTo>
                <a:cubicBezTo>
                  <a:pt x="80287" y="455602"/>
                  <a:pt x="77975" y="424161"/>
                  <a:pt x="64654" y="406400"/>
                </a:cubicBezTo>
                <a:lnTo>
                  <a:pt x="36945" y="369455"/>
                </a:lnTo>
                <a:cubicBezTo>
                  <a:pt x="14962" y="303506"/>
                  <a:pt x="29273" y="330239"/>
                  <a:pt x="0" y="286327"/>
                </a:cubicBezTo>
                <a:cubicBezTo>
                  <a:pt x="3079" y="221673"/>
                  <a:pt x="-1405" y="156211"/>
                  <a:pt x="9236" y="92364"/>
                </a:cubicBezTo>
                <a:cubicBezTo>
                  <a:pt x="14116" y="63086"/>
                  <a:pt x="79111" y="50599"/>
                  <a:pt x="92363" y="46182"/>
                </a:cubicBezTo>
                <a:lnTo>
                  <a:pt x="120072" y="36946"/>
                </a:lnTo>
                <a:cubicBezTo>
                  <a:pt x="185755" y="15051"/>
                  <a:pt x="138030" y="27709"/>
                  <a:pt x="267854" y="2770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936075" y="4040771"/>
            <a:ext cx="498763" cy="498763"/>
          </a:xfrm>
          <a:custGeom>
            <a:avLst/>
            <a:gdLst>
              <a:gd name="connsiteX0" fmla="*/ 230909 w 498763"/>
              <a:gd name="connsiteY0" fmla="*/ 0 h 498763"/>
              <a:gd name="connsiteX1" fmla="*/ 304800 w 498763"/>
              <a:gd name="connsiteY1" fmla="*/ 9236 h 498763"/>
              <a:gd name="connsiteX2" fmla="*/ 332509 w 498763"/>
              <a:gd name="connsiteY2" fmla="*/ 46182 h 498763"/>
              <a:gd name="connsiteX3" fmla="*/ 360218 w 498763"/>
              <a:gd name="connsiteY3" fmla="*/ 64654 h 498763"/>
              <a:gd name="connsiteX4" fmla="*/ 397163 w 498763"/>
              <a:gd name="connsiteY4" fmla="*/ 92363 h 498763"/>
              <a:gd name="connsiteX5" fmla="*/ 452582 w 498763"/>
              <a:gd name="connsiteY5" fmla="*/ 184727 h 498763"/>
              <a:gd name="connsiteX6" fmla="*/ 471054 w 498763"/>
              <a:gd name="connsiteY6" fmla="*/ 212436 h 498763"/>
              <a:gd name="connsiteX7" fmla="*/ 489527 w 498763"/>
              <a:gd name="connsiteY7" fmla="*/ 267854 h 498763"/>
              <a:gd name="connsiteX8" fmla="*/ 498763 w 498763"/>
              <a:gd name="connsiteY8" fmla="*/ 295563 h 498763"/>
              <a:gd name="connsiteX9" fmla="*/ 480291 w 498763"/>
              <a:gd name="connsiteY9" fmla="*/ 341745 h 498763"/>
              <a:gd name="connsiteX10" fmla="*/ 434109 w 498763"/>
              <a:gd name="connsiteY10" fmla="*/ 397163 h 498763"/>
              <a:gd name="connsiteX11" fmla="*/ 387927 w 498763"/>
              <a:gd name="connsiteY11" fmla="*/ 434109 h 498763"/>
              <a:gd name="connsiteX12" fmla="*/ 360218 w 498763"/>
              <a:gd name="connsiteY12" fmla="*/ 443345 h 498763"/>
              <a:gd name="connsiteX13" fmla="*/ 304800 w 498763"/>
              <a:gd name="connsiteY13" fmla="*/ 471054 h 498763"/>
              <a:gd name="connsiteX14" fmla="*/ 240145 w 498763"/>
              <a:gd name="connsiteY14" fmla="*/ 498763 h 498763"/>
              <a:gd name="connsiteX15" fmla="*/ 147782 w 498763"/>
              <a:gd name="connsiteY15" fmla="*/ 489527 h 498763"/>
              <a:gd name="connsiteX16" fmla="*/ 120073 w 498763"/>
              <a:gd name="connsiteY16" fmla="*/ 480291 h 498763"/>
              <a:gd name="connsiteX17" fmla="*/ 101600 w 498763"/>
              <a:gd name="connsiteY17" fmla="*/ 452582 h 498763"/>
              <a:gd name="connsiteX18" fmla="*/ 73891 w 498763"/>
              <a:gd name="connsiteY18" fmla="*/ 434109 h 498763"/>
              <a:gd name="connsiteX19" fmla="*/ 18473 w 498763"/>
              <a:gd name="connsiteY19" fmla="*/ 323273 h 498763"/>
              <a:gd name="connsiteX20" fmla="*/ 9236 w 498763"/>
              <a:gd name="connsiteY20" fmla="*/ 295563 h 498763"/>
              <a:gd name="connsiteX21" fmla="*/ 0 w 498763"/>
              <a:gd name="connsiteY21" fmla="*/ 267854 h 498763"/>
              <a:gd name="connsiteX22" fmla="*/ 9236 w 498763"/>
              <a:gd name="connsiteY22" fmla="*/ 166254 h 498763"/>
              <a:gd name="connsiteX23" fmla="*/ 73891 w 498763"/>
              <a:gd name="connsiteY23" fmla="*/ 83127 h 498763"/>
              <a:gd name="connsiteX24" fmla="*/ 101600 w 498763"/>
              <a:gd name="connsiteY24" fmla="*/ 73891 h 498763"/>
              <a:gd name="connsiteX25" fmla="*/ 166254 w 498763"/>
              <a:gd name="connsiteY25" fmla="*/ 36945 h 498763"/>
              <a:gd name="connsiteX26" fmla="*/ 193963 w 498763"/>
              <a:gd name="connsiteY26" fmla="*/ 27709 h 498763"/>
              <a:gd name="connsiteX27" fmla="*/ 332509 w 498763"/>
              <a:gd name="connsiteY27" fmla="*/ 18473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8763" h="498763">
                <a:moveTo>
                  <a:pt x="230909" y="0"/>
                </a:moveTo>
                <a:cubicBezTo>
                  <a:pt x="255539" y="3079"/>
                  <a:pt x="282203" y="-1035"/>
                  <a:pt x="304800" y="9236"/>
                </a:cubicBezTo>
                <a:cubicBezTo>
                  <a:pt x="318814" y="15606"/>
                  <a:pt x="321624" y="35297"/>
                  <a:pt x="332509" y="46182"/>
                </a:cubicBezTo>
                <a:cubicBezTo>
                  <a:pt x="340358" y="54031"/>
                  <a:pt x="351185" y="58202"/>
                  <a:pt x="360218" y="64654"/>
                </a:cubicBezTo>
                <a:cubicBezTo>
                  <a:pt x="372744" y="73601"/>
                  <a:pt x="384848" y="83127"/>
                  <a:pt x="397163" y="92363"/>
                </a:cubicBezTo>
                <a:cubicBezTo>
                  <a:pt x="425566" y="149170"/>
                  <a:pt x="407996" y="117848"/>
                  <a:pt x="452582" y="184727"/>
                </a:cubicBezTo>
                <a:cubicBezTo>
                  <a:pt x="458739" y="193963"/>
                  <a:pt x="467544" y="201905"/>
                  <a:pt x="471054" y="212436"/>
                </a:cubicBezTo>
                <a:lnTo>
                  <a:pt x="489527" y="267854"/>
                </a:lnTo>
                <a:lnTo>
                  <a:pt x="498763" y="295563"/>
                </a:lnTo>
                <a:cubicBezTo>
                  <a:pt x="492606" y="310957"/>
                  <a:pt x="487706" y="326916"/>
                  <a:pt x="480291" y="341745"/>
                </a:cubicBezTo>
                <a:cubicBezTo>
                  <a:pt x="469361" y="363605"/>
                  <a:pt x="452265" y="381276"/>
                  <a:pt x="434109" y="397163"/>
                </a:cubicBezTo>
                <a:cubicBezTo>
                  <a:pt x="419273" y="410145"/>
                  <a:pt x="404644" y="423661"/>
                  <a:pt x="387927" y="434109"/>
                </a:cubicBezTo>
                <a:cubicBezTo>
                  <a:pt x="379671" y="439269"/>
                  <a:pt x="369454" y="440266"/>
                  <a:pt x="360218" y="443345"/>
                </a:cubicBezTo>
                <a:cubicBezTo>
                  <a:pt x="306968" y="478846"/>
                  <a:pt x="358336" y="448110"/>
                  <a:pt x="304800" y="471054"/>
                </a:cubicBezTo>
                <a:cubicBezTo>
                  <a:pt x="224906" y="505294"/>
                  <a:pt x="305127" y="477103"/>
                  <a:pt x="240145" y="498763"/>
                </a:cubicBezTo>
                <a:cubicBezTo>
                  <a:pt x="209357" y="495684"/>
                  <a:pt x="178363" y="494232"/>
                  <a:pt x="147782" y="489527"/>
                </a:cubicBezTo>
                <a:cubicBezTo>
                  <a:pt x="138159" y="488047"/>
                  <a:pt x="127676" y="486373"/>
                  <a:pt x="120073" y="480291"/>
                </a:cubicBezTo>
                <a:cubicBezTo>
                  <a:pt x="111405" y="473356"/>
                  <a:pt x="109449" y="460431"/>
                  <a:pt x="101600" y="452582"/>
                </a:cubicBezTo>
                <a:cubicBezTo>
                  <a:pt x="93751" y="444733"/>
                  <a:pt x="83127" y="440267"/>
                  <a:pt x="73891" y="434109"/>
                </a:cubicBezTo>
                <a:cubicBezTo>
                  <a:pt x="26142" y="362487"/>
                  <a:pt x="43967" y="399755"/>
                  <a:pt x="18473" y="323273"/>
                </a:cubicBezTo>
                <a:lnTo>
                  <a:pt x="9236" y="295563"/>
                </a:lnTo>
                <a:lnTo>
                  <a:pt x="0" y="267854"/>
                </a:lnTo>
                <a:cubicBezTo>
                  <a:pt x="3079" y="233987"/>
                  <a:pt x="-359" y="198878"/>
                  <a:pt x="9236" y="166254"/>
                </a:cubicBezTo>
                <a:cubicBezTo>
                  <a:pt x="13711" y="151039"/>
                  <a:pt x="53850" y="96487"/>
                  <a:pt x="73891" y="83127"/>
                </a:cubicBezTo>
                <a:cubicBezTo>
                  <a:pt x="81992" y="77727"/>
                  <a:pt x="92651" y="77726"/>
                  <a:pt x="101600" y="73891"/>
                </a:cubicBezTo>
                <a:cubicBezTo>
                  <a:pt x="214951" y="25312"/>
                  <a:pt x="73492" y="83326"/>
                  <a:pt x="166254" y="36945"/>
                </a:cubicBezTo>
                <a:cubicBezTo>
                  <a:pt x="174962" y="32591"/>
                  <a:pt x="184416" y="29618"/>
                  <a:pt x="193963" y="27709"/>
                </a:cubicBezTo>
                <a:cubicBezTo>
                  <a:pt x="257561" y="14990"/>
                  <a:pt x="265629" y="18473"/>
                  <a:pt x="332509" y="1847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83568" y="476672"/>
            <a:ext cx="4499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Размер видео – выбор оптимального размера для видео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 - выбор музыкального сопровождения для видео, озвучка. На системе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андроид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возможность добавлять любое музыкальное сопровождение.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Стикер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различные анимированные картинки, для яркости видео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Текст – различные шрифты, размеры, цвета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5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3407854" cy="6063400"/>
          </a:xfrm>
        </p:spPr>
      </p:pic>
    </p:spTree>
    <p:extLst>
      <p:ext uri="{BB962C8B-B14F-4D97-AF65-F5344CB8AC3E}">
        <p14:creationId xmlns:p14="http://schemas.microsoft.com/office/powerpoint/2010/main" val="22393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40" y="620688"/>
            <a:ext cx="3191830" cy="567904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3438525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915816" y="4437112"/>
            <a:ext cx="4248472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5148422" y="4869160"/>
            <a:ext cx="3690267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92130" y="6317146"/>
            <a:ext cx="20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Платные функции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83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695886" cy="6575878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377111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691680" y="4437112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110</Words>
  <Application>Microsoft Office PowerPoint</Application>
  <PresentationFormat>Экран (4:3)</PresentationFormat>
  <Paragraphs>17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Копылова НВ</dc:creator>
  <cp:lastModifiedBy>RePack by Diakov</cp:lastModifiedBy>
  <cp:revision>19</cp:revision>
  <dcterms:created xsi:type="dcterms:W3CDTF">2020-12-10T05:34:32Z</dcterms:created>
  <dcterms:modified xsi:type="dcterms:W3CDTF">2020-12-16T10:08:04Z</dcterms:modified>
</cp:coreProperties>
</file>