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9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1619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54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1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952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0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36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987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695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285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19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9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55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28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8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10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7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30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9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1619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9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32250" y="1871663"/>
            <a:ext cx="5111750" cy="1514475"/>
          </a:xfrm>
        </p:spPr>
        <p:txBody>
          <a:bodyPr/>
          <a:lstStyle/>
          <a:p>
            <a:r>
              <a:rPr lang="ru-RU" dirty="0" smtClean="0"/>
              <a:t>Осипова Инна Владимировна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013200" y="3657600"/>
            <a:ext cx="5130800" cy="1320800"/>
          </a:xfrm>
        </p:spPr>
        <p:txBody>
          <a:bodyPr>
            <a:normAutofit fontScale="77500" lnSpcReduction="20000"/>
          </a:bodyPr>
          <a:lstStyle/>
          <a:p>
            <a:pPr algn="r">
              <a:lnSpc>
                <a:spcPct val="120000"/>
              </a:lnSpc>
              <a:spcBef>
                <a:spcPts val="10"/>
              </a:spcBef>
              <a:spcAft>
                <a:spcPts val="100"/>
              </a:spcAft>
            </a:pPr>
            <a:r>
              <a:rPr lang="ru-RU" sz="5600" dirty="0" smtClean="0"/>
              <a:t> </a:t>
            </a:r>
          </a:p>
          <a:p>
            <a:endParaRPr lang="ru-RU" sz="1600" dirty="0" smtClean="0"/>
          </a:p>
          <a:p>
            <a:r>
              <a:rPr lang="ru-RU" sz="1600" dirty="0" smtClean="0"/>
              <a:t>               </a:t>
            </a:r>
            <a:endParaRPr lang="ru-RU" sz="1600" dirty="0"/>
          </a:p>
        </p:txBody>
      </p:sp>
      <p:pic>
        <p:nvPicPr>
          <p:cNvPr id="4" name="Рисунок 3" descr="C:\Users\Masha\Desktop\Осипа И.В\image1.tif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540" y="1051158"/>
            <a:ext cx="3421803" cy="460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180408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 к директору: «За что Вы любите нашу школу?»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 Люблю за атмосферу доброжелательности и творчества, за профессиональное самосовершенствование , за месторасположение в центре города, которое позволяет быть в шаговой доступности от учреждений культуры,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751" y="1061307"/>
            <a:ext cx="2364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 традиции, </a:t>
            </a:r>
            <a:endParaRPr lang="ru-RU" sz="2400" dirty="0"/>
          </a:p>
        </p:txBody>
      </p:sp>
      <p:pic>
        <p:nvPicPr>
          <p:cNvPr id="3" name="Рисунок 2" descr="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5135" y="1070919"/>
            <a:ext cx="2420508" cy="239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Kcy;&amp;acy;&amp;rcy;&amp;tcy;&amp;icy;&amp;ncy;&amp;kcy;&amp;icy; &amp;pcy;&amp;ocy; &amp;zcy;&amp;acy;&amp;pcy;&amp;rcy;&amp;ocy;&amp;scy;&amp;ucy; &amp;gcy;&amp;icy;&amp;mcy;&amp;ncy;&amp;acy;&amp;zcy;&amp;icy;&amp;yacy; 10 &amp;chcy;&amp;iecy;&amp;lcy;&amp;yacy;&amp;bcy;&amp;icy;&amp;ncy;&amp;scy;&amp;kcy; &amp;mcy;&amp;acy;&amp;scy;&amp;lcy;&amp;iecy;&amp;ncy;&amp;icy;&amp;ts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0983" y="2911432"/>
            <a:ext cx="1990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5762" y="3751691"/>
            <a:ext cx="1990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577" y="1275491"/>
            <a:ext cx="316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 камерность и уникальность,</a:t>
            </a:r>
            <a:endParaRPr lang="ru-RU" sz="2400" dirty="0"/>
          </a:p>
        </p:txBody>
      </p:sp>
      <p:pic>
        <p:nvPicPr>
          <p:cNvPr id="3" name="Рисунок 2" descr="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1625" y="1088166"/>
            <a:ext cx="37052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9091" y="3792880"/>
            <a:ext cx="1990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Tcy;&amp;vcy;&amp;ocy;&amp;rcy;&amp;chcy;&amp;iecy;&amp;scy;&amp;tcy;&amp;vcy;&amp;o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6291" y="3578696"/>
            <a:ext cx="1990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530" y="6015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 возможность дать качественное образование моим детям».</a:t>
            </a:r>
            <a:endParaRPr lang="ru-RU" dirty="0"/>
          </a:p>
        </p:txBody>
      </p:sp>
      <p:pic>
        <p:nvPicPr>
          <p:cNvPr id="3" name="Рисунок 2" descr="&amp;Kcy;&amp;acy;&amp;rcy;&amp;tcy;&amp;icy;&amp;ncy;&amp;kcy;&amp;icy; &amp;pcy;&amp;ocy; &amp;zcy;&amp;acy;&amp;pcy;&amp;rcy;&amp;ocy;&amp;scy;&amp;ucy; &amp;gcy;&amp;icy;&amp;mcy;&amp;ncy;&amp;acy;&amp;zcy;&amp;icy;&amp;yacy; 10 &amp;chcy;&amp;iecy;&amp;lcy;&amp;yacy;&amp;bcy;&amp;icy;&amp;ncy;&amp;scy;&amp;kcy; &amp;vcy;&amp;ycy;&amp;pcy;&amp;ucy;&amp;scy;&amp;kcy;&amp;ncy;&amp;icy;&amp;kcy;&amp;i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5385" y="664648"/>
            <a:ext cx="2318048" cy="303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Kcy;&amp;acy;&amp;rcy;&amp;tcy;&amp;icy;&amp;ncy;&amp;kcy;&amp;icy; &amp;pcy;&amp;ocy; &amp;zcy;&amp;acy;&amp;pcy;&amp;rcy;&amp;ocy;&amp;scy;&amp;ucy; &amp;gcy;&amp;icy;&amp;mcy;&amp;ncy;&amp;acy;&amp;zcy;&amp;icy;&amp;yacy; 10 &amp;chcy;&amp;iecy;&amp;lcy;&amp;yacy;&amp;bcy;&amp;icy;&amp;ncy;&amp;scy;&amp;k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648" y="1219201"/>
            <a:ext cx="4061255" cy="276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Kcy;&amp;acy;&amp;rcy;&amp;tcy;&amp;icy;&amp;ncy;&amp;kcy;&amp;icy; &amp;pcy;&amp;ocy; &amp;zcy;&amp;acy;&amp;pcy;&amp;rcy;&amp;ocy;&amp;scy;&amp;ucy; &amp;Gcy;&amp;icy;&amp;mcy;&amp;ncy;&amp;acy;&amp;zcy;&amp;icy;&amp;yacy; &amp;numero; 10, &amp;ucy;&amp;lcy;&amp;icy;&amp;tscy;&amp;acy; &amp;IEcy;&amp;lcy;&amp;softcy;&amp;kcy;&amp;icy;&amp;ncy;&amp;acy;, &amp;CHcy;&amp;iecy;&amp;lcy;&amp;yacy;&amp;bcy;&amp;icy;&amp;ncy;&amp;scy;&amp;kcy;, &amp;CHcy;&amp;iecy;&amp;lcy;&amp;yacy;&amp;bcy;&amp;icy;&amp;ncy;&amp;scy;&amp;kcy;&amp;acy;&amp;yacy; &amp;ocy;&amp;bcy;&amp;lcy;&amp;acy;&amp;scy;&amp;tcy;&amp;soft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5081" y="3828249"/>
            <a:ext cx="3365629" cy="233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Kcy;&amp;acy;&amp;rcy;&amp;tcy;&amp;icy;&amp;ncy;&amp;kcy;&amp;icy; &amp;pcy;&amp;ocy; &amp;zcy;&amp;acy;&amp;pcy;&amp;rcy;&amp;ocy;&amp;scy;&amp;ucy; &amp;gcy;&amp;icy;&amp;mcy;&amp;ncy;&amp;acy;&amp;zcy;&amp;icy;&amp;yacy; 10 &amp;chcy;&amp;iecy;&amp;lcy;&amp;yacy;&amp;bcy;&amp;icy;&amp;ncy;&amp;scy;&amp;kcy; &amp;khcy;&amp;ocy;&amp;r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3827" y="4090730"/>
            <a:ext cx="2836261" cy="201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Рабочий опыт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1" y="2405449"/>
            <a:ext cx="7200897" cy="347041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Осипова Инна Владимировна в данное время является директором МБОУ гимназии №10</a:t>
            </a:r>
            <a:endParaRPr lang="ru-RU" sz="2000" dirty="0"/>
          </a:p>
        </p:txBody>
      </p:sp>
      <p:pic>
        <p:nvPicPr>
          <p:cNvPr id="4" name="Рисунок 3" descr="&amp;Kcy;&amp;acy;&amp;rcy;&amp;tcy;&amp;icy;&amp;ncy;&amp;kcy;&amp;icy; &amp;pcy;&amp;ocy; &amp;zcy;&amp;acy;&amp;pcy;&amp;rcy;&amp;ocy;&amp;scy;&amp;ucy; &amp;gcy;&amp;icy;&amp;mcy;&amp;ncy;&amp;acy;&amp;zcy;&amp;icy;&amp;yacy; 10 &amp;chcy;&amp;iecy;&amp;lcy;&amp;yacy;&amp;bcy;&amp;icy;&amp;ncy;&amp;scy;&amp;k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650" y="3232945"/>
            <a:ext cx="5107460" cy="193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Pcy;&amp;ocy;&amp;khcy;&amp;ocy;&amp;zhcy;&amp;iecy;&amp;iecy; &amp;icy;&amp;zcy;&amp;ocy;&amp;bcy;&amp;rcy;&amp;acy;&amp;zhcy;&amp;iecy;&amp;ncy;&amp;icy;&amp;ie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3534" y="4401165"/>
            <a:ext cx="2542145" cy="179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62464" y="794280"/>
            <a:ext cx="82131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Осипова Инна Владимировна  закончила среднюю школу №5 города Челябинска.</a:t>
            </a:r>
            <a:endParaRPr lang="ru-RU" sz="12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Музыкальную школу №1 г. Златоуста по классу скрипки.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В  1989 году закончила Челябинский государственный университет, математический факультет, получив специальность  «Математик. Преподаватель».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http://photo.flap.biz/i/orgs/0/669/669072_middle.jpg?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4282" y="843863"/>
            <a:ext cx="1953268" cy="238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ementeva1.ru/wp-content/themes/basicpress/images/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816" y="310180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Kcy;&amp;acy;&amp;rcy;&amp;tcy;&amp;icy;&amp;ncy;&amp;kcy;&amp;icy; &amp;pcy;&amp;ocy; &amp;zcy;&amp;acy;&amp;pcy;&amp;rcy;&amp;ocy;&amp;scy;&amp;ucy; &amp;chcy;&amp;iecy;&amp;lcy;&amp;yacy;&amp;bcy;&amp;icy;&amp;n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mcy;&amp;acy;&amp;tcy;&amp;iecy;&amp;mcy;&amp;acy;&amp;tcy;&amp;icy;&amp;chcy;&amp;iecy;&amp;scy;&amp;kcy;&amp;icy;&amp;jcy; &amp;fcy;&amp;acy;&amp;kcy;&amp;ucy;&amp;lcy;&amp;softcy;&amp;tcy;&amp;iecy;&amp;t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1186" y="3511762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Математика. Преподаватель.</a:t>
            </a:r>
            <a:endParaRPr lang="ru-RU" dirty="0"/>
          </a:p>
        </p:txBody>
      </p:sp>
      <p:pic>
        <p:nvPicPr>
          <p:cNvPr id="5" name="Рисунок 4" descr="&amp;Kcy;&amp;acy;&amp;rcy;&amp;tcy;&amp;icy;&amp;ncy;&amp;kcy;&amp;icy; &amp;pcy;&amp;ocy; &amp;zcy;&amp;acy;&amp;pcy;&amp;rcy;&amp;ocy;&amp;scy;&amp;ucy; &amp;mcy;&amp;acy;&amp;tcy;&amp;iecy;&amp;mcy;&amp;acy;&amp;tcy;&amp;icy;&amp;kcy;&amp;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143" y="3072477"/>
            <a:ext cx="59404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нашей школе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 1997 по 2006 год Осипова И. В. работала в должности заместителя директора по </a:t>
            </a:r>
            <a:r>
              <a:rPr lang="ru-RU" sz="1800" dirty="0" err="1" smtClean="0"/>
              <a:t>учебно</a:t>
            </a:r>
            <a:r>
              <a:rPr lang="ru-RU" sz="1800" dirty="0" smtClean="0"/>
              <a:t> - воспитательской работе.</a:t>
            </a:r>
          </a:p>
          <a:p>
            <a:r>
              <a:rPr lang="ru-RU" sz="1800" dirty="0" smtClean="0"/>
              <a:t>С 2013 года вступила в должность директора нашей гимназии.  </a:t>
            </a:r>
            <a:endParaRPr lang="ru-RU" sz="1800" dirty="0"/>
          </a:p>
        </p:txBody>
      </p:sp>
      <p:pic>
        <p:nvPicPr>
          <p:cNvPr id="4" name="Рисунок 3" descr="http://gimn10.ucoz.ru/_si/0/s4417659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37" y="3623105"/>
            <a:ext cx="1655805" cy="2505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Кем ещё работала Осипова И.В.: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460" y="2425127"/>
            <a:ext cx="5264491" cy="3777966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В Билитуйской средней школе Забайкальского района – старшей пионерской вожатой.</a:t>
            </a:r>
          </a:p>
          <a:p>
            <a:r>
              <a:rPr lang="ru-RU" sz="1600" dirty="0" smtClean="0"/>
              <a:t>Читинской областной общеобразовательной школе – учителем математики.</a:t>
            </a:r>
          </a:p>
          <a:p>
            <a:r>
              <a:rPr lang="ru-RU" sz="1600" dirty="0" smtClean="0"/>
              <a:t>В Челябинске в средней школе №5  - учителем информатики.</a:t>
            </a:r>
          </a:p>
          <a:p>
            <a:r>
              <a:rPr lang="ru-RU" sz="1600" dirty="0" smtClean="0"/>
              <a:t>В средней общеобразовательной школе №8 – учителем черчения.</a:t>
            </a:r>
          </a:p>
          <a:p>
            <a:r>
              <a:rPr lang="ru-RU" sz="1600" dirty="0" smtClean="0"/>
              <a:t>В Челябинском колледже Культуры деканом факультета социально-культурной деятельности, директором колледжа культуры.</a:t>
            </a:r>
          </a:p>
          <a:p>
            <a:r>
              <a:rPr lang="ru-RU" sz="1600" dirty="0" smtClean="0"/>
              <a:t>В Южно-Уральском государственном институте искусств имени П. И. Чайковского</a:t>
            </a:r>
            <a:endParaRPr lang="ru-RU" sz="1600" dirty="0"/>
          </a:p>
        </p:txBody>
      </p:sp>
      <p:pic>
        <p:nvPicPr>
          <p:cNvPr id="4" name="Рисунок 3" descr="&amp;Kcy;&amp;acy;&amp;rcy;&amp;tcy;&amp;icy;&amp;ncy;&amp;kcy;&amp;icy; &amp;pcy;&amp;ocy; &amp;zcy;&amp;acy;&amp;pcy;&amp;rcy;&amp;ocy;&amp;scy;&amp;ucy; &amp;yucy;&amp;zhcy;&amp;ncy;&amp;ocy; &amp;ucy;&amp;rcy;&amp;acy;&amp;lcy;&amp;softcy;&amp;scy;&amp;kcy;&amp;icy;&amp;jcy; &amp;gcy;&amp;ocy;&amp;scy;&amp;ucy;&amp;dcy;&amp;acy;&amp;rcy;&amp;scy;&amp;tcy;&amp;vcy;&amp;iecy;&amp;ncy;&amp;ncy;&amp;ycy;&amp;jcy; &amp;icy;&amp;ncy;&amp;scy;&amp;tcy;&amp;icy;&amp;tcy;&amp;ucy;&amp;tcy; &amp;icy;&amp;scy;&amp;kcy;&amp;ucy;&amp;scy;&amp;scy;&amp;tcy;&amp;vcy; &amp;icy;&amp;mcy;&amp;iecy;&amp;ncy;&amp;icy; &amp;pcy; &amp;icy; &amp;chcy;&amp;acy;&amp;jcy;&amp;kcy;&amp;ocy;&amp;vcy;&amp;scy;&amp;kcy;&amp;ocy;&amp;gcy;&amp;o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3955" y="4425431"/>
            <a:ext cx="1681033" cy="162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Kcy;&amp;acy;&amp;rcy;&amp;tcy;&amp;icy;&amp;ncy;&amp;kcy;&amp;icy; &amp;pcy;&amp;ocy; &amp;zcy;&amp;acy;&amp;pcy;&amp;rcy;&amp;ocy;&amp;scy;&amp;ucy; &amp;chcy;&amp;iecy;&amp;lcy;&amp;yacy;&amp;bcy;&amp;icy;&amp;ncy;&amp;scy;&amp;kcy;&amp;icy;&amp;jcy; &amp;kcy;&amp;ocy;&amp;lcy;&amp;lcy;&amp;iecy;&amp;dcy;&amp;zhcy; &amp;kcy;&amp;ucy;&amp;lcy;&amp;softcy;&amp;tcy;&amp;ucy;&amp;rcy;&amp;y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5028" y="2649496"/>
            <a:ext cx="1644478" cy="169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Нас всегда встречают рано утром. Во сколько приходит директор</a:t>
            </a:r>
            <a:r>
              <a:rPr lang="en-US" sz="3200" dirty="0" smtClean="0"/>
              <a:t>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Рабочий день у директора начитается ровно в 7.30</a:t>
            </a:r>
          </a:p>
          <a:p>
            <a:r>
              <a:rPr lang="ru-RU" dirty="0" smtClean="0"/>
              <a:t>« Стараюсь не опаздывать!» - говорит Инна Владимировна. </a:t>
            </a:r>
            <a:endParaRPr lang="ru-RU" dirty="0"/>
          </a:p>
        </p:txBody>
      </p:sp>
      <p:pic>
        <p:nvPicPr>
          <p:cNvPr id="4" name="Рисунок 3" descr="&amp;Kcy;&amp;acy;&amp;rcy;&amp;tcy;&amp;icy;&amp;ncy;&amp;kcy;&amp;icy; &amp;pcy;&amp;ocy; &amp;zcy;&amp;acy;&amp;pcy;&amp;rcy;&amp;ocy;&amp;scy;&amp;ucy; &amp;chcy;&amp;acy;&amp;scy;&amp;ycy; 7 3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6930" y="3515026"/>
            <a:ext cx="2665411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Свободное время и отдых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1" y="2421924"/>
            <a:ext cx="7200897" cy="34539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 составленному нами опросу мы узнали, что:</a:t>
            </a:r>
          </a:p>
          <a:p>
            <a:pPr>
              <a:buNone/>
            </a:pPr>
            <a:r>
              <a:rPr lang="ru-RU" sz="1800" dirty="0" smtClean="0"/>
              <a:t>Директору нравится </a:t>
            </a:r>
            <a:r>
              <a:rPr lang="ru-RU" sz="1800" u="sng" dirty="0" smtClean="0"/>
              <a:t>активный отдых</a:t>
            </a:r>
            <a:r>
              <a:rPr lang="ru-RU" sz="1800" dirty="0" smtClean="0"/>
              <a:t> : «лыжи (зимой), велосипед (летом) и плавание (весной и осенью)». 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</p:txBody>
      </p:sp>
      <p:pic>
        <p:nvPicPr>
          <p:cNvPr id="4" name="Рисунок 3" descr="&amp;Kcy;&amp;acy;&amp;rcy;&amp;tcy;&amp;icy;&amp;ncy;&amp;kcy;&amp;icy; &amp;pcy;&amp;ocy; &amp;zcy;&amp;acy;&amp;pcy;&amp;rcy;&amp;ocy;&amp;scy;&amp;ucy; &amp;lcy;&amp;ycy;&amp;zhcy;&amp;i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53" y="3579172"/>
            <a:ext cx="2808519" cy="186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Kcy;&amp;acy;&amp;rcy;&amp;tcy;&amp;icy;&amp;ncy;&amp;kcy;&amp;icy; &amp;pcy;&amp;ocy; &amp;zcy;&amp;acy;&amp;pcy;&amp;rcy;&amp;ocy;&amp;scy;&amp;ucy; &amp;vcy;&amp;iecy;&amp;lcy;&amp;ocy;&amp;scy;&amp;icy;&amp;pcy;&amp;iecy;&amp;d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1329" y="3234668"/>
            <a:ext cx="2438400" cy="187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Kcy;&amp;acy;&amp;rcy;&amp;tcy;&amp;icy;&amp;ncy;&amp;kcy;&amp;icy; &amp;pcy;&amp;ocy; &amp;zcy;&amp;acy;&amp;pcy;&amp;rcy;&amp;ocy;&amp;scy;&amp;ucy; &amp;pcy;&amp;lcy;&amp;acy;&amp;vcy;&amp;acy;&amp;ncy;&amp;icy;&amp;iecy; 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1699" y="4549112"/>
            <a:ext cx="2487826" cy="145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384" y="7662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«Отдых – смена деятельности, возможность увлечь себя тем, на что не хватало времени».</a:t>
            </a:r>
            <a:endParaRPr lang="ru-RU" dirty="0"/>
          </a:p>
        </p:txBody>
      </p:sp>
      <p:pic>
        <p:nvPicPr>
          <p:cNvPr id="24581" name="Рисунок 46" descr="&amp;Kcy;&amp;acy;&amp;rcy;&amp;tcy;&amp;icy;&amp;ncy;&amp;kcy;&amp;icy; &amp;pcy;&amp;ocy; &amp;zcy;&amp;acy;&amp;pcy;&amp;rcy;&amp;ocy;&amp;scy;&amp;ucy; &amp;kcy;&amp;ucy;&amp;lcy;&amp;icy;&amp;ncy;&amp;acy;&amp;r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968" y="1486931"/>
            <a:ext cx="2611296" cy="1734064"/>
          </a:xfrm>
          <a:prstGeom prst="rect">
            <a:avLst/>
          </a:prstGeom>
          <a:noFill/>
        </p:spPr>
      </p:pic>
      <p:pic>
        <p:nvPicPr>
          <p:cNvPr id="24580" name="Рисунок 5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8291" y="2916711"/>
            <a:ext cx="2647950" cy="1933575"/>
          </a:xfrm>
          <a:prstGeom prst="rect">
            <a:avLst/>
          </a:prstGeom>
          <a:noFill/>
        </p:spPr>
      </p:pic>
      <p:pic>
        <p:nvPicPr>
          <p:cNvPr id="24579" name="Рисунок 49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799" y="3960600"/>
            <a:ext cx="2447925" cy="1695450"/>
          </a:xfrm>
          <a:prstGeom prst="rect">
            <a:avLst/>
          </a:prstGeom>
          <a:noFill/>
        </p:spPr>
      </p:pic>
      <p:pic>
        <p:nvPicPr>
          <p:cNvPr id="24578" name="Рисунок 58" descr="&amp;Kcy;&amp;acy;&amp;rcy;&amp;tcy;&amp;icy;&amp;ncy;&amp;kcy;&amp;icy; &amp;pcy;&amp;ocy; &amp;zcy;&amp;acy;&amp;pcy;&amp;rcy;&amp;ocy;&amp;scy;&amp;ucy; &amp;kcy;&amp;ncy;&amp;icy;&amp;gcy;&amp;icy; &amp;fcy;&amp;icy;&amp;lcy;&amp;softcy;&amp;mcy;&amp;y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3977" y="803961"/>
            <a:ext cx="3242619" cy="1436731"/>
          </a:xfrm>
          <a:prstGeom prst="rect">
            <a:avLst/>
          </a:prstGeom>
          <a:noFill/>
        </p:spPr>
      </p:pic>
      <p:pic>
        <p:nvPicPr>
          <p:cNvPr id="24577" name="Рисунок 55" descr="&amp;Kcy;&amp;acy;&amp;rcy;&amp;tcy;&amp;icy;&amp;ncy;&amp;kcy;&amp;icy; &amp;pcy;&amp;ocy; &amp;zcy;&amp;acy;&amp;pcy;&amp;rcy;&amp;ocy;&amp;scy;&amp;ucy; &amp;dcy;&amp;rcy;&amp;ucy;&amp;zcy;&amp;softcy;&amp;ya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220" y="3727622"/>
            <a:ext cx="2498639" cy="1559495"/>
          </a:xfrm>
          <a:prstGeom prst="rect">
            <a:avLst/>
          </a:prstGeom>
          <a:noFill/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570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5058" y="2255793"/>
            <a:ext cx="1608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книги и фильмы</a:t>
            </a:r>
            <a:endParaRPr lang="ru-RU" sz="16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23000" y="3170194"/>
            <a:ext cx="1102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кулинария</a:t>
            </a:r>
            <a:endParaRPr lang="ru-RU" sz="16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1366" y="5649783"/>
            <a:ext cx="1047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рукоделие</a:t>
            </a:r>
            <a:endParaRPr lang="ru-RU" sz="16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08081" y="4891901"/>
            <a:ext cx="2085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интерьерные решения</a:t>
            </a:r>
            <a:endParaRPr lang="ru-RU" sz="1600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4353" y="5246128"/>
            <a:ext cx="1806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встречи с друзьями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210</TotalTime>
  <Words>320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Осипова Инна Владимировна </vt:lpstr>
      <vt:lpstr>Рабочий опыт </vt:lpstr>
      <vt:lpstr>Презентация PowerPoint</vt:lpstr>
      <vt:lpstr>Специальность </vt:lpstr>
      <vt:lpstr>Работа в нашей школе </vt:lpstr>
      <vt:lpstr>Кем ещё работала Осипова И.В.:</vt:lpstr>
      <vt:lpstr>Нас всегда встречают рано утром. Во сколько приходит директор?</vt:lpstr>
      <vt:lpstr>Свободное время и отдых</vt:lpstr>
      <vt:lpstr>Презентация PowerPoint</vt:lpstr>
      <vt:lpstr>Вопрос к директору: «За что Вы любите нашу школу?»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hppro</cp:lastModifiedBy>
  <cp:revision>33</cp:revision>
  <dcterms:created xsi:type="dcterms:W3CDTF">2013-07-31T16:36:29Z</dcterms:created>
  <dcterms:modified xsi:type="dcterms:W3CDTF">2021-10-09T17:42:31Z</dcterms:modified>
</cp:coreProperties>
</file>