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58200" cy="939552"/>
          </a:xfrm>
        </p:spPr>
        <p:txBody>
          <a:bodyPr/>
          <a:lstStyle/>
          <a:p>
            <a:r>
              <a:rPr lang="ru-RU" sz="4000" dirty="0" smtClean="0"/>
              <a:t>Проектная работа 7 «Б» класса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" y="1484784"/>
            <a:ext cx="8229600" cy="923528"/>
          </a:xfrm>
        </p:spPr>
        <p:txBody>
          <a:bodyPr>
            <a:normAutofit/>
          </a:bodyPr>
          <a:lstStyle/>
          <a:p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Найдина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Ф.</a:t>
            </a: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аня\Downloads\direktor_Naydina_N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571744"/>
            <a:ext cx="6000792" cy="36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Надежда Фёдоровна проработала в школе №10 (сейчас МБОУ </a:t>
            </a:r>
            <a:r>
              <a:rPr lang="ru-RU" dirty="0" smtClean="0"/>
              <a:t>«Гимназия </a:t>
            </a:r>
            <a:r>
              <a:rPr lang="ru-RU" dirty="0" smtClean="0"/>
              <a:t>№</a:t>
            </a:r>
            <a:r>
              <a:rPr lang="en-US" dirty="0" smtClean="0"/>
              <a:t>10</a:t>
            </a:r>
            <a:r>
              <a:rPr lang="ru-RU" dirty="0" smtClean="0"/>
              <a:t>»</a:t>
            </a:r>
            <a:r>
              <a:rPr lang="en-US" dirty="0" smtClean="0"/>
              <a:t>) </a:t>
            </a:r>
            <a:r>
              <a:rPr lang="en-US" dirty="0" smtClean="0"/>
              <a:t>c 1961 </a:t>
            </a:r>
            <a:r>
              <a:rPr lang="ru-RU" dirty="0" smtClean="0"/>
              <a:t>по</a:t>
            </a:r>
            <a:r>
              <a:rPr lang="en-US" dirty="0" smtClean="0"/>
              <a:t> 1985 </a:t>
            </a:r>
            <a:r>
              <a:rPr lang="ru-RU" dirty="0" err="1" smtClean="0"/>
              <a:t>гг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Пришла в знаменитую школу №10 по направлению районного комитета комсомола на должность старшей пионерской вожатой в 1961 году</a:t>
            </a:r>
            <a:r>
              <a:rPr lang="en-US" dirty="0" smtClean="0"/>
              <a:t>.</a:t>
            </a:r>
          </a:p>
          <a:p>
            <a:r>
              <a:rPr lang="ru-RU" dirty="0" smtClean="0"/>
              <a:t>В сентябре 1972 года Надежда Фёдоровна стала директором общеобразовательной школы №10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Найдина</a:t>
            </a:r>
            <a:r>
              <a:rPr lang="ru-RU" dirty="0" smtClean="0"/>
              <a:t> Надежда Фёдоровна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25"/>
            <a:ext cx="8856984" cy="66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5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042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«Желания доказать</a:t>
            </a:r>
            <a:r>
              <a:rPr lang="en-US" dirty="0" smtClean="0"/>
              <a:t>, </a:t>
            </a:r>
            <a:r>
              <a:rPr lang="ru-RU" dirty="0" smtClean="0"/>
              <a:t>что я могу</a:t>
            </a:r>
            <a:r>
              <a:rPr lang="en-US" dirty="0" smtClean="0"/>
              <a:t>,</a:t>
            </a:r>
            <a:r>
              <a:rPr lang="ru-RU" dirty="0" smtClean="0"/>
              <a:t> желание работать самозабвенно</a:t>
            </a:r>
            <a:r>
              <a:rPr lang="en-US" dirty="0" smtClean="0"/>
              <a:t>,</a:t>
            </a:r>
            <a:r>
              <a:rPr lang="ru-RU" dirty="0"/>
              <a:t> </a:t>
            </a:r>
            <a:r>
              <a:rPr lang="ru-RU" dirty="0" smtClean="0"/>
              <a:t>с полной отдачей</a:t>
            </a:r>
            <a:r>
              <a:rPr lang="en-US" dirty="0" smtClean="0"/>
              <a:t>…</a:t>
            </a:r>
            <a:r>
              <a:rPr lang="ru-RU" dirty="0" smtClean="0"/>
              <a:t>»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ru-RU" dirty="0" smtClean="0"/>
              <a:t>Очевидно</a:t>
            </a:r>
            <a:r>
              <a:rPr lang="en-US" dirty="0" smtClean="0"/>
              <a:t>,</a:t>
            </a:r>
            <a:r>
              <a:rPr lang="ru-RU" dirty="0" smtClean="0"/>
              <a:t>это желание сделало свое дело: через год о пионерской дружине школы №10 заговорили в районе и в городе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36912"/>
            <a:ext cx="5266928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 это было</a:t>
            </a:r>
            <a:r>
              <a:rPr lang="en-US" dirty="0" smtClean="0"/>
              <a:t>…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228794" cy="343050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39762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Первая школа искусств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368152"/>
          </a:xfrm>
        </p:spPr>
        <p:txBody>
          <a:bodyPr>
            <a:normAutofit fontScale="92500"/>
          </a:bodyPr>
          <a:lstStyle/>
          <a:p>
            <a:r>
              <a:rPr lang="ru-RU" dirty="0"/>
              <a:t>1 августа 1973 г. приказом по Челябинскому городскому исполнительному комитету в городе была </a:t>
            </a:r>
            <a:r>
              <a:rPr lang="ru-RU" dirty="0" smtClean="0"/>
              <a:t>открыта первая на Южном Урале </a:t>
            </a:r>
            <a:r>
              <a:rPr lang="ru-RU" dirty="0"/>
              <a:t>школа </a:t>
            </a:r>
            <a:r>
              <a:rPr lang="ru-RU" dirty="0" smtClean="0"/>
              <a:t>искусств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632848" cy="432048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8229600" cy="2450976"/>
          </a:xfrm>
        </p:spPr>
        <p:txBody>
          <a:bodyPr/>
          <a:lstStyle/>
          <a:p>
            <a:r>
              <a:rPr lang="ru-RU" dirty="0" smtClean="0"/>
              <a:t>«Звёздочка </a:t>
            </a:r>
            <a:r>
              <a:rPr lang="ru-RU" dirty="0"/>
              <a:t>поздно, но всё же зажглась в моей судьбе. Оно, это женское счастье, пришло ко мне в 40 лет. И счастье это зовут Алёша, Алёшенька, моё счастье, мой </a:t>
            </a:r>
            <a:r>
              <a:rPr lang="ru-RU" dirty="0" smtClean="0"/>
              <a:t>сын»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065" y="1772816"/>
            <a:ext cx="4392488" cy="1110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Долгожданный ребёнок!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967486" cy="3672408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72408"/>
          </a:xfrm>
        </p:spPr>
        <p:txBody>
          <a:bodyPr>
            <a:normAutofit/>
          </a:bodyPr>
          <a:lstStyle/>
          <a:p>
            <a:r>
              <a:rPr lang="ru-RU" dirty="0"/>
              <a:t>Надежда Фёдоровна была обязательным членом всех школьных походов и экспедиций, участником школьных туристических слетов, </a:t>
            </a:r>
            <a:r>
              <a:rPr lang="ru-RU" dirty="0" err="1"/>
              <a:t>проводящихся</a:t>
            </a:r>
            <a:r>
              <a:rPr lang="ru-RU" dirty="0"/>
              <a:t> ежегодно, районных, городских, областных, всесоюзных слетов по туризму, постепенно перенимая опыт таких асов школьного туризма, как Тушева Мария Семеновна, Долина Людмила Николаевна.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36696" y="1435398"/>
            <a:ext cx="36004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3286"/>
            <a:ext cx="1233487" cy="22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32656"/>
            <a:ext cx="1296144" cy="220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32656"/>
            <a:ext cx="1512168" cy="22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3286"/>
            <a:ext cx="1368152" cy="22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3287"/>
            <a:ext cx="1296144" cy="221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6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664296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ru-RU" dirty="0"/>
              <a:t>Год 2005</a:t>
            </a:r>
            <a:r>
              <a:rPr lang="ru-RU" dirty="0" smtClean="0"/>
              <a:t>. «В </a:t>
            </a:r>
            <a:r>
              <a:rPr lang="ru-RU" dirty="0"/>
              <a:t>гимназии №10 </a:t>
            </a:r>
            <a:r>
              <a:rPr lang="ru-RU" dirty="0" smtClean="0"/>
              <a:t>открывается </a:t>
            </a:r>
            <a:r>
              <a:rPr lang="ru-RU" dirty="0"/>
              <a:t>музей, в создании которого я принимала самое активное </a:t>
            </a:r>
            <a:r>
              <a:rPr lang="ru-RU" dirty="0" smtClean="0"/>
              <a:t>участие»</a:t>
            </a:r>
            <a:endParaRPr lang="ru-RU" dirty="0"/>
          </a:p>
          <a:p>
            <a:pPr>
              <a:buNone/>
              <a:defRPr/>
            </a:pPr>
            <a:r>
              <a:rPr lang="ru-RU" dirty="0"/>
              <a:t>Год 2005. </a:t>
            </a:r>
            <a:r>
              <a:rPr lang="ru-RU" dirty="0" smtClean="0"/>
              <a:t>«Директор </a:t>
            </a:r>
            <a:r>
              <a:rPr lang="ru-RU" dirty="0"/>
              <a:t>МОУ №9 </a:t>
            </a:r>
            <a:r>
              <a:rPr lang="ru-RU" dirty="0" err="1"/>
              <a:t>Поздина</a:t>
            </a:r>
            <a:r>
              <a:rPr lang="ru-RU" dirty="0"/>
              <a:t> И.В. Учитывая мой опыт, приглашает меня для организации музея в этой </a:t>
            </a:r>
            <a:r>
              <a:rPr lang="ru-RU" dirty="0" smtClean="0"/>
              <a:t>школе»</a:t>
            </a:r>
            <a:endParaRPr lang="ru-RU" dirty="0"/>
          </a:p>
          <a:p>
            <a:pPr>
              <a:buNone/>
              <a:defRPr/>
            </a:pPr>
            <a:r>
              <a:rPr lang="ru-RU" dirty="0"/>
              <a:t>Год 2009, 8 мая. </a:t>
            </a:r>
            <a:r>
              <a:rPr lang="ru-RU" dirty="0" smtClean="0"/>
              <a:t>«При </a:t>
            </a:r>
            <a:r>
              <a:rPr lang="ru-RU" dirty="0"/>
              <a:t>большом скоплении гостей музей «Река памяти» МОУ СОШ №9 приветливо распахнул свои </a:t>
            </a:r>
            <a:r>
              <a:rPr lang="ru-RU" dirty="0" smtClean="0"/>
              <a:t>двери»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985" y="2708920"/>
            <a:ext cx="4608512" cy="1044352"/>
          </a:xfrm>
        </p:spPr>
        <p:txBody>
          <a:bodyPr/>
          <a:lstStyle/>
          <a:p>
            <a:pPr algn="ctr"/>
            <a:r>
              <a:rPr lang="ru-RU" dirty="0" smtClean="0"/>
              <a:t>Всегда рады!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10445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1371"/>
            <a:ext cx="2160787" cy="2665582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199</TotalTime>
  <Words>300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Найдина Н.Ф.</vt:lpstr>
      <vt:lpstr>Найдина Надежда Фёдоровна</vt:lpstr>
      <vt:lpstr>Презентация PowerPoint</vt:lpstr>
      <vt:lpstr>Как это было…</vt:lpstr>
      <vt:lpstr>Первая школа искусств</vt:lpstr>
      <vt:lpstr>Долгожданный ребёнок!</vt:lpstr>
      <vt:lpstr>Презентация PowerPoint</vt:lpstr>
      <vt:lpstr>Всегда рады!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Найдина н.</dc:title>
  <dc:creator>Даня</dc:creator>
  <cp:lastModifiedBy>hppro</cp:lastModifiedBy>
  <cp:revision>19</cp:revision>
  <dcterms:created xsi:type="dcterms:W3CDTF">2017-02-05T14:44:19Z</dcterms:created>
  <dcterms:modified xsi:type="dcterms:W3CDTF">2021-10-09T17:40:51Z</dcterms:modified>
</cp:coreProperties>
</file>