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3"/>
  </p:notesMasterIdLst>
  <p:sldIdLst>
    <p:sldId id="266" r:id="rId4"/>
    <p:sldId id="265" r:id="rId5"/>
    <p:sldId id="270" r:id="rId6"/>
    <p:sldId id="268" r:id="rId7"/>
    <p:sldId id="271" r:id="rId8"/>
    <p:sldId id="285" r:id="rId9"/>
    <p:sldId id="290" r:id="rId10"/>
    <p:sldId id="286" r:id="rId11"/>
    <p:sldId id="272" r:id="rId12"/>
    <p:sldId id="288" r:id="rId13"/>
    <p:sldId id="273" r:id="rId14"/>
    <p:sldId id="276" r:id="rId15"/>
    <p:sldId id="277" r:id="rId16"/>
    <p:sldId id="278" r:id="rId17"/>
    <p:sldId id="289" r:id="rId18"/>
    <p:sldId id="281" r:id="rId19"/>
    <p:sldId id="282" r:id="rId20"/>
    <p:sldId id="283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  <a:srgbClr val="E31E24"/>
    <a:srgbClr val="0E3CB0"/>
    <a:srgbClr val="3698CA"/>
    <a:srgbClr val="F2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1.webp"/><Relationship Id="rId1" Type="http://schemas.openxmlformats.org/officeDocument/2006/relationships/image" Target="../media/image10.web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1.webp"/><Relationship Id="rId1" Type="http://schemas.openxmlformats.org/officeDocument/2006/relationships/image" Target="../media/image10.web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F4D02-EA4D-4527-A225-22AF586AE1C5}" type="doc">
      <dgm:prSet loTypeId="urn:microsoft.com/office/officeart/2005/8/layout/defaul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BB69B1C-1F9D-4203-A97A-F2552BCB376C}">
      <dgm:prSet phldrT="[Текст]"/>
      <dgm:spPr/>
      <dgm:t>
        <a:bodyPr/>
        <a:lstStyle/>
        <a:p>
          <a:r>
            <a:rPr lang="ru-RU" b="1" dirty="0"/>
            <a:t>Курсы внеурочной деятельности по направлению «Историческое просвещение» </a:t>
          </a:r>
        </a:p>
      </dgm:t>
    </dgm:pt>
    <dgm:pt modelId="{A6E8F99B-0852-45DE-8801-AEA813048851}" type="parTrans" cxnId="{37D6E72E-85F0-4689-ADD3-EF7E58DC7C4F}">
      <dgm:prSet/>
      <dgm:spPr/>
      <dgm:t>
        <a:bodyPr/>
        <a:lstStyle/>
        <a:p>
          <a:endParaRPr lang="ru-RU" b="1"/>
        </a:p>
      </dgm:t>
    </dgm:pt>
    <dgm:pt modelId="{851B037E-8DE6-4D45-B16D-61A5099C6AAE}" type="sibTrans" cxnId="{37D6E72E-85F0-4689-ADD3-EF7E58DC7C4F}">
      <dgm:prSet/>
      <dgm:spPr/>
      <dgm:t>
        <a:bodyPr/>
        <a:lstStyle/>
        <a:p>
          <a:endParaRPr lang="ru-RU" b="1"/>
        </a:p>
      </dgm:t>
    </dgm:pt>
    <dgm:pt modelId="{82870824-F4FC-465B-8674-9D9A1997E9FE}">
      <dgm:prSet phldrT="[Текст]"/>
      <dgm:spPr/>
      <dgm:t>
        <a:bodyPr/>
        <a:lstStyle/>
        <a:p>
          <a:r>
            <a:rPr lang="ru-RU" b="1" dirty="0"/>
            <a:t>Программы дополнительного </a:t>
          </a:r>
          <a:r>
            <a:rPr lang="ru-RU" b="1" dirty="0" smtClean="0"/>
            <a:t>образования</a:t>
          </a:r>
          <a:endParaRPr lang="ru-RU" b="1" dirty="0"/>
        </a:p>
      </dgm:t>
    </dgm:pt>
    <dgm:pt modelId="{D488E107-CA5D-4CDB-9D25-1D99A38E41A0}" type="parTrans" cxnId="{6A1369D4-A58A-445F-91B6-B378D45B3151}">
      <dgm:prSet/>
      <dgm:spPr/>
      <dgm:t>
        <a:bodyPr/>
        <a:lstStyle/>
        <a:p>
          <a:endParaRPr lang="ru-RU" b="1"/>
        </a:p>
      </dgm:t>
    </dgm:pt>
    <dgm:pt modelId="{E4CC6847-1850-4E04-B4A8-A33CC931579B}" type="sibTrans" cxnId="{6A1369D4-A58A-445F-91B6-B378D45B3151}">
      <dgm:prSet/>
      <dgm:spPr/>
      <dgm:t>
        <a:bodyPr/>
        <a:lstStyle/>
        <a:p>
          <a:endParaRPr lang="ru-RU" b="1"/>
        </a:p>
      </dgm:t>
    </dgm:pt>
    <dgm:pt modelId="{D4F7E5A2-AA16-4BB2-A9A0-BCBE34CE4FD7}">
      <dgm:prSet phldrT="[Текст]"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Видеоконтент  по историческому просвещению</a:t>
          </a:r>
          <a:endParaRPr lang="ru-RU" b="1" dirty="0"/>
        </a:p>
      </dgm:t>
    </dgm:pt>
    <dgm:pt modelId="{1B9A96AD-7D6C-475E-BD63-E79014A62224}" type="parTrans" cxnId="{167C73ED-AC23-4D0E-9C56-E2F294112A15}">
      <dgm:prSet/>
      <dgm:spPr/>
      <dgm:t>
        <a:bodyPr/>
        <a:lstStyle/>
        <a:p>
          <a:endParaRPr lang="ru-RU" b="1"/>
        </a:p>
      </dgm:t>
    </dgm:pt>
    <dgm:pt modelId="{2699AC80-52B7-46B0-9A52-8D3607E4E5B4}" type="sibTrans" cxnId="{167C73ED-AC23-4D0E-9C56-E2F294112A15}">
      <dgm:prSet/>
      <dgm:spPr/>
      <dgm:t>
        <a:bodyPr/>
        <a:lstStyle/>
        <a:p>
          <a:endParaRPr lang="ru-RU" b="1"/>
        </a:p>
      </dgm:t>
    </dgm:pt>
    <dgm:pt modelId="{DDB5FC2F-6C1F-4C71-B7D6-25C3D5167872}">
      <dgm:prSet phldrT="[Текст]"/>
      <dgm:spPr/>
      <dgm:t>
        <a:bodyPr/>
        <a:lstStyle/>
        <a:p>
          <a:r>
            <a:rPr lang="ru-RU" b="1" dirty="0"/>
            <a:t>Воспитательные  и образовательные события  с участием сетевых партнёров</a:t>
          </a:r>
        </a:p>
      </dgm:t>
    </dgm:pt>
    <dgm:pt modelId="{B563F9F4-1200-405D-8B98-38ADCCEA70C4}" type="parTrans" cxnId="{53E33601-B9DC-47F6-99F7-68DDA051B9F7}">
      <dgm:prSet/>
      <dgm:spPr/>
      <dgm:t>
        <a:bodyPr/>
        <a:lstStyle/>
        <a:p>
          <a:endParaRPr lang="ru-RU" b="1"/>
        </a:p>
      </dgm:t>
    </dgm:pt>
    <dgm:pt modelId="{AF19D7BC-4098-4ABC-BD58-B13A348BC3B2}" type="sibTrans" cxnId="{53E33601-B9DC-47F6-99F7-68DDA051B9F7}">
      <dgm:prSet/>
      <dgm:spPr/>
      <dgm:t>
        <a:bodyPr/>
        <a:lstStyle/>
        <a:p>
          <a:endParaRPr lang="ru-RU" b="1"/>
        </a:p>
      </dgm:t>
    </dgm:pt>
    <dgm:pt modelId="{C5A585E1-B0D2-44EE-B966-6E89D58CEDF1}">
      <dgm:prSet phldrT="[Текст]"/>
      <dgm:spPr/>
      <dgm:t>
        <a:bodyPr/>
        <a:lstStyle/>
        <a:p>
          <a:r>
            <a:rPr lang="ru-RU" b="1" dirty="0"/>
            <a:t>Анкетирование обучающихся с целью определения личностных образовательных результатов </a:t>
          </a:r>
        </a:p>
      </dgm:t>
    </dgm:pt>
    <dgm:pt modelId="{17608D52-D947-47DB-97E8-73166B0C2877}" type="parTrans" cxnId="{3A70F12B-0138-46A2-9934-5138F5802E98}">
      <dgm:prSet/>
      <dgm:spPr/>
      <dgm:t>
        <a:bodyPr/>
        <a:lstStyle/>
        <a:p>
          <a:endParaRPr lang="ru-RU" b="1"/>
        </a:p>
      </dgm:t>
    </dgm:pt>
    <dgm:pt modelId="{37144F84-5B1A-44BB-A888-733E83857A0B}" type="sibTrans" cxnId="{3A70F12B-0138-46A2-9934-5138F5802E98}">
      <dgm:prSet/>
      <dgm:spPr/>
      <dgm:t>
        <a:bodyPr/>
        <a:lstStyle/>
        <a:p>
          <a:endParaRPr lang="ru-RU" b="1"/>
        </a:p>
      </dgm:t>
    </dgm:pt>
    <dgm:pt modelId="{B6056407-D32F-453C-AB22-4EF213DF40AD}">
      <dgm:prSet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Модули </a:t>
          </a:r>
          <a:r>
            <a: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РНЭО</a:t>
          </a:r>
          <a:r>
            <a: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 рабочих программах учебных предметов</a:t>
          </a:r>
        </a:p>
      </dgm:t>
    </dgm:pt>
    <dgm:pt modelId="{DCA374CA-F598-4015-8BDF-E42C36548E4D}" type="parTrans" cxnId="{84ABFDA5-1B66-4A07-9170-171C52D698A1}">
      <dgm:prSet/>
      <dgm:spPr/>
      <dgm:t>
        <a:bodyPr/>
        <a:lstStyle/>
        <a:p>
          <a:endParaRPr lang="ru-RU" b="1"/>
        </a:p>
      </dgm:t>
    </dgm:pt>
    <dgm:pt modelId="{DD06A579-F8D2-4940-B0C8-E50343D597CB}" type="sibTrans" cxnId="{84ABFDA5-1B66-4A07-9170-171C52D698A1}">
      <dgm:prSet/>
      <dgm:spPr/>
      <dgm:t>
        <a:bodyPr/>
        <a:lstStyle/>
        <a:p>
          <a:endParaRPr lang="ru-RU" b="1"/>
        </a:p>
      </dgm:t>
    </dgm:pt>
    <dgm:pt modelId="{06F75EAD-FD3E-4CA2-A617-8273C778DFD6}">
      <dgm:prSet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Программа летней профильной смены школьного лагеря «Истории об истории»</a:t>
          </a:r>
          <a:endParaRPr lang="ru-RU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1A5990F-8806-44B2-AC00-3D992F64E161}" type="parTrans" cxnId="{3E3D6285-89CB-4CA2-B3EE-734026B1C493}">
      <dgm:prSet/>
      <dgm:spPr/>
      <dgm:t>
        <a:bodyPr/>
        <a:lstStyle/>
        <a:p>
          <a:endParaRPr lang="ru-RU" b="1"/>
        </a:p>
      </dgm:t>
    </dgm:pt>
    <dgm:pt modelId="{F3013984-293B-40DB-BD0E-67FA3F801CCD}" type="sibTrans" cxnId="{3E3D6285-89CB-4CA2-B3EE-734026B1C493}">
      <dgm:prSet/>
      <dgm:spPr/>
      <dgm:t>
        <a:bodyPr/>
        <a:lstStyle/>
        <a:p>
          <a:endParaRPr lang="ru-RU" b="1"/>
        </a:p>
      </dgm:t>
    </dgm:pt>
    <dgm:pt modelId="{C2E53A9C-1DEB-46EE-B124-FB72E0AC918B}">
      <dgm:prSet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Олимпиада для младших школьников «История в событиях и лицах»</a:t>
          </a:r>
          <a:endParaRPr lang="ru-RU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9F2F0CC-BAC9-454B-B9BA-2631E5D5F84A}" type="parTrans" cxnId="{89873281-6831-4F8C-8451-054FFEAB6177}">
      <dgm:prSet/>
      <dgm:spPr/>
      <dgm:t>
        <a:bodyPr/>
        <a:lstStyle/>
        <a:p>
          <a:endParaRPr lang="ru-RU" b="1"/>
        </a:p>
      </dgm:t>
    </dgm:pt>
    <dgm:pt modelId="{C4A797CD-035E-4369-942B-0973669D174A}" type="sibTrans" cxnId="{89873281-6831-4F8C-8451-054FFEAB6177}">
      <dgm:prSet/>
      <dgm:spPr/>
      <dgm:t>
        <a:bodyPr/>
        <a:lstStyle/>
        <a:p>
          <a:endParaRPr lang="ru-RU" b="1"/>
        </a:p>
      </dgm:t>
    </dgm:pt>
    <dgm:pt modelId="{628CCF7C-A798-42C1-BD66-42243ED93859}">
      <dgm:prSet phldrT="[Текст]"/>
      <dgm:spPr/>
      <dgm:t>
        <a:bodyPr/>
        <a:lstStyle/>
        <a:p>
          <a:r>
            <a:rPr lang="ru-RU" b="1" dirty="0" smtClean="0"/>
            <a:t>Социальное проектирование на уровне классов</a:t>
          </a:r>
          <a:endParaRPr lang="ru-RU" b="1" dirty="0"/>
        </a:p>
      </dgm:t>
    </dgm:pt>
    <dgm:pt modelId="{90258DCB-143D-44B2-9166-310F11DA26B5}" type="parTrans" cxnId="{233B487F-63F2-431E-B5FA-1C7F8B591D47}">
      <dgm:prSet/>
      <dgm:spPr/>
      <dgm:t>
        <a:bodyPr/>
        <a:lstStyle/>
        <a:p>
          <a:endParaRPr lang="ru-RU"/>
        </a:p>
      </dgm:t>
    </dgm:pt>
    <dgm:pt modelId="{0AC1D314-63EA-4615-B4A7-C97B8B6BBC0F}" type="sibTrans" cxnId="{233B487F-63F2-431E-B5FA-1C7F8B591D47}">
      <dgm:prSet/>
      <dgm:spPr/>
      <dgm:t>
        <a:bodyPr/>
        <a:lstStyle/>
        <a:p>
          <a:endParaRPr lang="ru-RU"/>
        </a:p>
      </dgm:t>
    </dgm:pt>
    <dgm:pt modelId="{7ABB2108-252F-47C8-BC3F-6163AA3B493F}" type="pres">
      <dgm:prSet presAssocID="{CE5F4D02-EA4D-4527-A225-22AF586AE1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A422A-50ED-4D35-BD17-3F7D01C7CF62}" type="pres">
      <dgm:prSet presAssocID="{5BB69B1C-1F9D-4203-A97A-F2552BCB376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1AADE-217B-4B8D-AA3D-9C8F862D7B0C}" type="pres">
      <dgm:prSet presAssocID="{851B037E-8DE6-4D45-B16D-61A5099C6AAE}" presName="sibTrans" presStyleCnt="0"/>
      <dgm:spPr/>
    </dgm:pt>
    <dgm:pt modelId="{0CCC2D1A-BD17-4EEE-ABD3-505A121963C9}" type="pres">
      <dgm:prSet presAssocID="{B6056407-D32F-453C-AB22-4EF213DF40A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BCD35-6BD5-4C89-924C-F1C13EC8E4C3}" type="pres">
      <dgm:prSet presAssocID="{DD06A579-F8D2-4940-B0C8-E50343D597CB}" presName="sibTrans" presStyleCnt="0"/>
      <dgm:spPr/>
    </dgm:pt>
    <dgm:pt modelId="{DB96D1CA-8FB4-4A41-A600-956381E1AA11}" type="pres">
      <dgm:prSet presAssocID="{82870824-F4FC-465B-8674-9D9A1997E9F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B1CC3-A572-4052-A804-819573DE49BA}" type="pres">
      <dgm:prSet presAssocID="{E4CC6847-1850-4E04-B4A8-A33CC931579B}" presName="sibTrans" presStyleCnt="0"/>
      <dgm:spPr/>
    </dgm:pt>
    <dgm:pt modelId="{C63D0662-D471-42A3-9F74-6A2CC73FEAEC}" type="pres">
      <dgm:prSet presAssocID="{D4F7E5A2-AA16-4BB2-A9A0-BCBE34CE4FD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BA604-BF38-42BC-9850-54256CD307F5}" type="pres">
      <dgm:prSet presAssocID="{2699AC80-52B7-46B0-9A52-8D3607E4E5B4}" presName="sibTrans" presStyleCnt="0"/>
      <dgm:spPr/>
    </dgm:pt>
    <dgm:pt modelId="{4380D149-88A6-40A3-9179-7CCE6CC2618D}" type="pres">
      <dgm:prSet presAssocID="{06F75EAD-FD3E-4CA2-A617-8273C778DFD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6380C-1A2B-40E1-9ABB-F6EE5C13509D}" type="pres">
      <dgm:prSet presAssocID="{F3013984-293B-40DB-BD0E-67FA3F801CCD}" presName="sibTrans" presStyleCnt="0"/>
      <dgm:spPr/>
    </dgm:pt>
    <dgm:pt modelId="{83CFA022-6A93-4153-90C7-1A9E5A2EBB54}" type="pres">
      <dgm:prSet presAssocID="{DDB5FC2F-6C1F-4C71-B7D6-25C3D5167872}" presName="node" presStyleLbl="node1" presStyleIdx="5" presStyleCnt="9" custLinFactNeighborX="223" custLinFactNeighborY="-1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39075-54E0-4F3D-BDC0-7F0369FBE661}" type="pres">
      <dgm:prSet presAssocID="{AF19D7BC-4098-4ABC-BD58-B13A348BC3B2}" presName="sibTrans" presStyleCnt="0"/>
      <dgm:spPr/>
    </dgm:pt>
    <dgm:pt modelId="{A9251A2E-9300-4CA5-8080-4FF618841D35}" type="pres">
      <dgm:prSet presAssocID="{C2E53A9C-1DEB-46EE-B124-FB72E0AC918B}" presName="node" presStyleLbl="node1" presStyleIdx="6" presStyleCnt="9" custLinFactNeighborX="-255" custLinFactNeighborY="-5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D8CE5-F116-4EB2-A7F7-214CF61418EF}" type="pres">
      <dgm:prSet presAssocID="{C4A797CD-035E-4369-942B-0973669D174A}" presName="sibTrans" presStyleCnt="0"/>
      <dgm:spPr/>
    </dgm:pt>
    <dgm:pt modelId="{1048E1AB-30E8-42BE-8222-4F2F6C3B72DB}" type="pres">
      <dgm:prSet presAssocID="{C5A585E1-B0D2-44EE-B966-6E89D58CEDF1}" presName="node" presStyleLbl="node1" presStyleIdx="7" presStyleCnt="9" custLinFactNeighborX="2026" custLinFactNeighborY="-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4CF20-6DBE-4A94-93E2-EF0D43794C31}" type="pres">
      <dgm:prSet presAssocID="{37144F84-5B1A-44BB-A888-733E83857A0B}" presName="sibTrans" presStyleCnt="0"/>
      <dgm:spPr/>
    </dgm:pt>
    <dgm:pt modelId="{214D7C34-99E9-44A0-B486-256FCC4A08F7}" type="pres">
      <dgm:prSet presAssocID="{628CCF7C-A798-42C1-BD66-42243ED93859}" presName="node" presStyleLbl="node1" presStyleIdx="8" presStyleCnt="9" custLinFactNeighborX="4306" custLinFactNeighborY="-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6E72E-85F0-4689-ADD3-EF7E58DC7C4F}" srcId="{CE5F4D02-EA4D-4527-A225-22AF586AE1C5}" destId="{5BB69B1C-1F9D-4203-A97A-F2552BCB376C}" srcOrd="0" destOrd="0" parTransId="{A6E8F99B-0852-45DE-8801-AEA813048851}" sibTransId="{851B037E-8DE6-4D45-B16D-61A5099C6AAE}"/>
    <dgm:cxn modelId="{AE2BAA0E-D96A-4C3A-84FD-C59116B04F8C}" type="presOf" srcId="{82870824-F4FC-465B-8674-9D9A1997E9FE}" destId="{DB96D1CA-8FB4-4A41-A600-956381E1AA11}" srcOrd="0" destOrd="0" presId="urn:microsoft.com/office/officeart/2005/8/layout/default"/>
    <dgm:cxn modelId="{6A1369D4-A58A-445F-91B6-B378D45B3151}" srcId="{CE5F4D02-EA4D-4527-A225-22AF586AE1C5}" destId="{82870824-F4FC-465B-8674-9D9A1997E9FE}" srcOrd="2" destOrd="0" parTransId="{D488E107-CA5D-4CDB-9D25-1D99A38E41A0}" sibTransId="{E4CC6847-1850-4E04-B4A8-A33CC931579B}"/>
    <dgm:cxn modelId="{FF7A7A7D-2E6E-4E92-BEC0-525BC6C2D30E}" type="presOf" srcId="{5BB69B1C-1F9D-4203-A97A-F2552BCB376C}" destId="{57AA422A-50ED-4D35-BD17-3F7D01C7CF62}" srcOrd="0" destOrd="0" presId="urn:microsoft.com/office/officeart/2005/8/layout/default"/>
    <dgm:cxn modelId="{70CF0C8F-7FA5-4B62-9E99-7076B0D651E1}" type="presOf" srcId="{628CCF7C-A798-42C1-BD66-42243ED93859}" destId="{214D7C34-99E9-44A0-B486-256FCC4A08F7}" srcOrd="0" destOrd="0" presId="urn:microsoft.com/office/officeart/2005/8/layout/default"/>
    <dgm:cxn modelId="{53E33601-B9DC-47F6-99F7-68DDA051B9F7}" srcId="{CE5F4D02-EA4D-4527-A225-22AF586AE1C5}" destId="{DDB5FC2F-6C1F-4C71-B7D6-25C3D5167872}" srcOrd="5" destOrd="0" parTransId="{B563F9F4-1200-405D-8B98-38ADCCEA70C4}" sibTransId="{AF19D7BC-4098-4ABC-BD58-B13A348BC3B2}"/>
    <dgm:cxn modelId="{16CA77AE-4E7C-4154-9A7B-6DFD51438E66}" type="presOf" srcId="{06F75EAD-FD3E-4CA2-A617-8273C778DFD6}" destId="{4380D149-88A6-40A3-9179-7CCE6CC2618D}" srcOrd="0" destOrd="0" presId="urn:microsoft.com/office/officeart/2005/8/layout/default"/>
    <dgm:cxn modelId="{3A70F12B-0138-46A2-9934-5138F5802E98}" srcId="{CE5F4D02-EA4D-4527-A225-22AF586AE1C5}" destId="{C5A585E1-B0D2-44EE-B966-6E89D58CEDF1}" srcOrd="7" destOrd="0" parTransId="{17608D52-D947-47DB-97E8-73166B0C2877}" sibTransId="{37144F84-5B1A-44BB-A888-733E83857A0B}"/>
    <dgm:cxn modelId="{84ABFDA5-1B66-4A07-9170-171C52D698A1}" srcId="{CE5F4D02-EA4D-4527-A225-22AF586AE1C5}" destId="{B6056407-D32F-453C-AB22-4EF213DF40AD}" srcOrd="1" destOrd="0" parTransId="{DCA374CA-F598-4015-8BDF-E42C36548E4D}" sibTransId="{DD06A579-F8D2-4940-B0C8-E50343D597CB}"/>
    <dgm:cxn modelId="{C0ADDF6E-95D1-4955-8F3B-2F4DC25EE272}" type="presOf" srcId="{C5A585E1-B0D2-44EE-B966-6E89D58CEDF1}" destId="{1048E1AB-30E8-42BE-8222-4F2F6C3B72DB}" srcOrd="0" destOrd="0" presId="urn:microsoft.com/office/officeart/2005/8/layout/default"/>
    <dgm:cxn modelId="{233B487F-63F2-431E-B5FA-1C7F8B591D47}" srcId="{CE5F4D02-EA4D-4527-A225-22AF586AE1C5}" destId="{628CCF7C-A798-42C1-BD66-42243ED93859}" srcOrd="8" destOrd="0" parTransId="{90258DCB-143D-44B2-9166-310F11DA26B5}" sibTransId="{0AC1D314-63EA-4615-B4A7-C97B8B6BBC0F}"/>
    <dgm:cxn modelId="{167C73ED-AC23-4D0E-9C56-E2F294112A15}" srcId="{CE5F4D02-EA4D-4527-A225-22AF586AE1C5}" destId="{D4F7E5A2-AA16-4BB2-A9A0-BCBE34CE4FD7}" srcOrd="3" destOrd="0" parTransId="{1B9A96AD-7D6C-475E-BD63-E79014A62224}" sibTransId="{2699AC80-52B7-46B0-9A52-8D3607E4E5B4}"/>
    <dgm:cxn modelId="{21D16E94-80A2-4999-B38B-F1250EAEC889}" type="presOf" srcId="{D4F7E5A2-AA16-4BB2-A9A0-BCBE34CE4FD7}" destId="{C63D0662-D471-42A3-9F74-6A2CC73FEAEC}" srcOrd="0" destOrd="0" presId="urn:microsoft.com/office/officeart/2005/8/layout/default"/>
    <dgm:cxn modelId="{3E3D6285-89CB-4CA2-B3EE-734026B1C493}" srcId="{CE5F4D02-EA4D-4527-A225-22AF586AE1C5}" destId="{06F75EAD-FD3E-4CA2-A617-8273C778DFD6}" srcOrd="4" destOrd="0" parTransId="{21A5990F-8806-44B2-AC00-3D992F64E161}" sibTransId="{F3013984-293B-40DB-BD0E-67FA3F801CCD}"/>
    <dgm:cxn modelId="{04432886-DE3F-41CF-A46D-9CA437B2FD57}" type="presOf" srcId="{DDB5FC2F-6C1F-4C71-B7D6-25C3D5167872}" destId="{83CFA022-6A93-4153-90C7-1A9E5A2EBB54}" srcOrd="0" destOrd="0" presId="urn:microsoft.com/office/officeart/2005/8/layout/default"/>
    <dgm:cxn modelId="{89873281-6831-4F8C-8451-054FFEAB6177}" srcId="{CE5F4D02-EA4D-4527-A225-22AF586AE1C5}" destId="{C2E53A9C-1DEB-46EE-B124-FB72E0AC918B}" srcOrd="6" destOrd="0" parTransId="{59F2F0CC-BAC9-454B-B9BA-2631E5D5F84A}" sibTransId="{C4A797CD-035E-4369-942B-0973669D174A}"/>
    <dgm:cxn modelId="{5998535F-6C0E-4CB7-983D-34507A5EEFA0}" type="presOf" srcId="{C2E53A9C-1DEB-46EE-B124-FB72E0AC918B}" destId="{A9251A2E-9300-4CA5-8080-4FF618841D35}" srcOrd="0" destOrd="0" presId="urn:microsoft.com/office/officeart/2005/8/layout/default"/>
    <dgm:cxn modelId="{F4F52A97-6A70-47D1-B6F2-A9F806EBC8F9}" type="presOf" srcId="{B6056407-D32F-453C-AB22-4EF213DF40AD}" destId="{0CCC2D1A-BD17-4EEE-ABD3-505A121963C9}" srcOrd="0" destOrd="0" presId="urn:microsoft.com/office/officeart/2005/8/layout/default"/>
    <dgm:cxn modelId="{857BA905-A6C1-4923-B5A0-23EED84A51AF}" type="presOf" srcId="{CE5F4D02-EA4D-4527-A225-22AF586AE1C5}" destId="{7ABB2108-252F-47C8-BC3F-6163AA3B493F}" srcOrd="0" destOrd="0" presId="urn:microsoft.com/office/officeart/2005/8/layout/default"/>
    <dgm:cxn modelId="{C4FEA0CF-5345-42BE-B689-909DE31479BD}" type="presParOf" srcId="{7ABB2108-252F-47C8-BC3F-6163AA3B493F}" destId="{57AA422A-50ED-4D35-BD17-3F7D01C7CF62}" srcOrd="0" destOrd="0" presId="urn:microsoft.com/office/officeart/2005/8/layout/default"/>
    <dgm:cxn modelId="{25B0DF19-826A-4905-88BC-FC933CAC7C9A}" type="presParOf" srcId="{7ABB2108-252F-47C8-BC3F-6163AA3B493F}" destId="{93A1AADE-217B-4B8D-AA3D-9C8F862D7B0C}" srcOrd="1" destOrd="0" presId="urn:microsoft.com/office/officeart/2005/8/layout/default"/>
    <dgm:cxn modelId="{5C17857C-0227-4670-AE1F-A9702841ECB2}" type="presParOf" srcId="{7ABB2108-252F-47C8-BC3F-6163AA3B493F}" destId="{0CCC2D1A-BD17-4EEE-ABD3-505A121963C9}" srcOrd="2" destOrd="0" presId="urn:microsoft.com/office/officeart/2005/8/layout/default"/>
    <dgm:cxn modelId="{45F03095-01E5-4C67-80B5-A2EA7BBAC413}" type="presParOf" srcId="{7ABB2108-252F-47C8-BC3F-6163AA3B493F}" destId="{499BCD35-6BD5-4C89-924C-F1C13EC8E4C3}" srcOrd="3" destOrd="0" presId="urn:microsoft.com/office/officeart/2005/8/layout/default"/>
    <dgm:cxn modelId="{2837F623-C573-4D64-BA54-C0448DDA31DE}" type="presParOf" srcId="{7ABB2108-252F-47C8-BC3F-6163AA3B493F}" destId="{DB96D1CA-8FB4-4A41-A600-956381E1AA11}" srcOrd="4" destOrd="0" presId="urn:microsoft.com/office/officeart/2005/8/layout/default"/>
    <dgm:cxn modelId="{9CC98E56-CAAC-46E6-9FB2-A14B3C606DC3}" type="presParOf" srcId="{7ABB2108-252F-47C8-BC3F-6163AA3B493F}" destId="{07DB1CC3-A572-4052-A804-819573DE49BA}" srcOrd="5" destOrd="0" presId="urn:microsoft.com/office/officeart/2005/8/layout/default"/>
    <dgm:cxn modelId="{DCEF25E7-64B2-4F83-AD7C-96F6CBFC710C}" type="presParOf" srcId="{7ABB2108-252F-47C8-BC3F-6163AA3B493F}" destId="{C63D0662-D471-42A3-9F74-6A2CC73FEAEC}" srcOrd="6" destOrd="0" presId="urn:microsoft.com/office/officeart/2005/8/layout/default"/>
    <dgm:cxn modelId="{E0C14AFF-D911-48C2-AC69-621D7674E69C}" type="presParOf" srcId="{7ABB2108-252F-47C8-BC3F-6163AA3B493F}" destId="{241BA604-BF38-42BC-9850-54256CD307F5}" srcOrd="7" destOrd="0" presId="urn:microsoft.com/office/officeart/2005/8/layout/default"/>
    <dgm:cxn modelId="{126B6692-BAB3-4C02-B39F-36DC3CDABA63}" type="presParOf" srcId="{7ABB2108-252F-47C8-BC3F-6163AA3B493F}" destId="{4380D149-88A6-40A3-9179-7CCE6CC2618D}" srcOrd="8" destOrd="0" presId="urn:microsoft.com/office/officeart/2005/8/layout/default"/>
    <dgm:cxn modelId="{656D7413-6A3C-47BF-B491-B911BF50EA75}" type="presParOf" srcId="{7ABB2108-252F-47C8-BC3F-6163AA3B493F}" destId="{A686380C-1A2B-40E1-9ABB-F6EE5C13509D}" srcOrd="9" destOrd="0" presId="urn:microsoft.com/office/officeart/2005/8/layout/default"/>
    <dgm:cxn modelId="{888FDDA6-6852-4891-9232-46854CA3A32F}" type="presParOf" srcId="{7ABB2108-252F-47C8-BC3F-6163AA3B493F}" destId="{83CFA022-6A93-4153-90C7-1A9E5A2EBB54}" srcOrd="10" destOrd="0" presId="urn:microsoft.com/office/officeart/2005/8/layout/default"/>
    <dgm:cxn modelId="{18500FD5-F1B7-45B0-A1C0-599143A560A2}" type="presParOf" srcId="{7ABB2108-252F-47C8-BC3F-6163AA3B493F}" destId="{2FD39075-54E0-4F3D-BDC0-7F0369FBE661}" srcOrd="11" destOrd="0" presId="urn:microsoft.com/office/officeart/2005/8/layout/default"/>
    <dgm:cxn modelId="{B2F8E4F4-4832-4AA0-B63A-C42D42B967D8}" type="presParOf" srcId="{7ABB2108-252F-47C8-BC3F-6163AA3B493F}" destId="{A9251A2E-9300-4CA5-8080-4FF618841D35}" srcOrd="12" destOrd="0" presId="urn:microsoft.com/office/officeart/2005/8/layout/default"/>
    <dgm:cxn modelId="{E4CB22F6-F4DE-4DD9-813B-D4EDFC920198}" type="presParOf" srcId="{7ABB2108-252F-47C8-BC3F-6163AA3B493F}" destId="{ECED8CE5-F116-4EB2-A7F7-214CF61418EF}" srcOrd="13" destOrd="0" presId="urn:microsoft.com/office/officeart/2005/8/layout/default"/>
    <dgm:cxn modelId="{2E054607-6D70-419B-8FEB-9A3EE5BD7256}" type="presParOf" srcId="{7ABB2108-252F-47C8-BC3F-6163AA3B493F}" destId="{1048E1AB-30E8-42BE-8222-4F2F6C3B72DB}" srcOrd="14" destOrd="0" presId="urn:microsoft.com/office/officeart/2005/8/layout/default"/>
    <dgm:cxn modelId="{525C098F-0FCF-4E87-9028-5FF76CEF2712}" type="presParOf" srcId="{7ABB2108-252F-47C8-BC3F-6163AA3B493F}" destId="{DE64CF20-6DBE-4A94-93E2-EF0D43794C31}" srcOrd="15" destOrd="0" presId="urn:microsoft.com/office/officeart/2005/8/layout/default"/>
    <dgm:cxn modelId="{7702F07D-C938-4024-8084-B7E8315C3E8F}" type="presParOf" srcId="{7ABB2108-252F-47C8-BC3F-6163AA3B493F}" destId="{214D7C34-99E9-44A0-B486-256FCC4A08F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36222-A1E5-4BC6-8FDB-7A27C9687DA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A09D46-3B4F-439C-9EED-F8B5B1941014}">
      <dgm:prSet phldrT="[Текст]"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Планируемый результат </a:t>
          </a:r>
          <a:endParaRPr lang="ru-RU" sz="4000" b="1" dirty="0"/>
        </a:p>
      </dgm:t>
    </dgm:pt>
    <dgm:pt modelId="{431C56FE-692C-4631-84CB-063B2274EF9E}" type="parTrans" cxnId="{8E076549-A5ED-4628-A3FF-0BE06C5E68A2}">
      <dgm:prSet/>
      <dgm:spPr/>
      <dgm:t>
        <a:bodyPr/>
        <a:lstStyle/>
        <a:p>
          <a:endParaRPr lang="ru-RU" b="0"/>
        </a:p>
      </dgm:t>
    </dgm:pt>
    <dgm:pt modelId="{8DFB4707-A423-4B0B-B059-98CCBA2FEABF}" type="sibTrans" cxnId="{8E076549-A5ED-4628-A3FF-0BE06C5E68A2}">
      <dgm:prSet/>
      <dgm:spPr/>
      <dgm:t>
        <a:bodyPr/>
        <a:lstStyle/>
        <a:p>
          <a:endParaRPr lang="ru-RU" b="0"/>
        </a:p>
      </dgm:t>
    </dgm:pt>
    <dgm:pt modelId="{7A826F8C-15E4-4708-8417-6A63F2BEFB64}">
      <dgm:prSet phldrT="[Текст]"/>
      <dgm:spPr/>
      <dgm:t>
        <a:bodyPr/>
        <a:lstStyle/>
        <a:p>
          <a:r>
            <a:rPr lang="ru-RU" b="0" dirty="0">
              <a:effectLst/>
            </a:rPr>
            <a:t>Разработка модулей РНЭО  по учебным предметам на уровнях</a:t>
          </a:r>
          <a:r>
            <a:rPr lang="ru-RU" b="0" baseline="0" dirty="0">
              <a:effectLst/>
            </a:rPr>
            <a:t> НОО, ООО, СОО </a:t>
          </a:r>
          <a:endParaRPr lang="ru-RU" b="0" dirty="0"/>
        </a:p>
      </dgm:t>
    </dgm:pt>
    <dgm:pt modelId="{2BC7EC1D-06DE-424A-B5E9-03FCAE0DF9E1}" type="parTrans" cxnId="{857336D5-5D05-4EA9-8533-21EEBC4D2110}">
      <dgm:prSet/>
      <dgm:spPr/>
      <dgm:t>
        <a:bodyPr/>
        <a:lstStyle/>
        <a:p>
          <a:endParaRPr lang="ru-RU" b="0"/>
        </a:p>
      </dgm:t>
    </dgm:pt>
    <dgm:pt modelId="{99385C2B-9724-4273-BDF8-EBB617C345C3}" type="sibTrans" cxnId="{857336D5-5D05-4EA9-8533-21EEBC4D2110}">
      <dgm:prSet/>
      <dgm:spPr/>
      <dgm:t>
        <a:bodyPr/>
        <a:lstStyle/>
        <a:p>
          <a:endParaRPr lang="ru-RU" b="0"/>
        </a:p>
      </dgm:t>
    </dgm:pt>
    <dgm:pt modelId="{45D40416-08B6-4205-8446-8689093150EF}">
      <dgm:prSet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Достигнутый</a:t>
          </a:r>
          <a:r>
            <a:rPr lang="ru-RU" sz="4400" b="1" dirty="0">
              <a:effectLst/>
            </a:rPr>
            <a:t> результат</a:t>
          </a:r>
          <a:endParaRPr lang="ru-RU" sz="4400" b="1" baseline="0" dirty="0">
            <a:effectLst/>
          </a:endParaRPr>
        </a:p>
      </dgm:t>
    </dgm:pt>
    <dgm:pt modelId="{1EF9A9E8-82A0-47E3-B357-65CE31CDF7A1}" type="parTrans" cxnId="{8F0ECE1C-C9CD-44B0-B43D-CCB5D585B43A}">
      <dgm:prSet/>
      <dgm:spPr/>
      <dgm:t>
        <a:bodyPr/>
        <a:lstStyle/>
        <a:p>
          <a:endParaRPr lang="ru-RU" b="0"/>
        </a:p>
      </dgm:t>
    </dgm:pt>
    <dgm:pt modelId="{DE5DC918-692D-459C-A540-5592E119B80B}" type="sibTrans" cxnId="{8F0ECE1C-C9CD-44B0-B43D-CCB5D585B43A}">
      <dgm:prSet/>
      <dgm:spPr/>
      <dgm:t>
        <a:bodyPr/>
        <a:lstStyle/>
        <a:p>
          <a:endParaRPr lang="ru-RU" b="0"/>
        </a:p>
      </dgm:t>
    </dgm:pt>
    <dgm:pt modelId="{9508D292-0DB3-4FD0-BA08-62F21185485B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baseline="0" dirty="0">
              <a:effectLst/>
            </a:rPr>
            <a:t>   Разработаны  и реализуются  с 1.09.2023 года 20 модулей РНЭО по учебным предметам на уровнях НОО, ООО, </a:t>
          </a:r>
          <a:r>
            <a:rPr lang="ru-RU" b="0" baseline="0" dirty="0" smtClean="0">
              <a:effectLst/>
            </a:rPr>
            <a:t>СОО </a:t>
          </a:r>
          <a:endParaRPr lang="ru-RU" b="0" baseline="0" dirty="0">
            <a:effectLst/>
          </a:endParaRPr>
        </a:p>
      </dgm:t>
    </dgm:pt>
    <dgm:pt modelId="{3E348213-C631-4B7B-B7B0-781EEDF854A8}" type="parTrans" cxnId="{3ADF9A95-DF88-494F-8113-0615A4DC3B63}">
      <dgm:prSet/>
      <dgm:spPr/>
      <dgm:t>
        <a:bodyPr/>
        <a:lstStyle/>
        <a:p>
          <a:endParaRPr lang="ru-RU" b="0"/>
        </a:p>
      </dgm:t>
    </dgm:pt>
    <dgm:pt modelId="{D71D8C92-3910-4DFF-A477-CAC7258A3ED4}" type="sibTrans" cxnId="{3ADF9A95-DF88-494F-8113-0615A4DC3B63}">
      <dgm:prSet/>
      <dgm:spPr/>
      <dgm:t>
        <a:bodyPr/>
        <a:lstStyle/>
        <a:p>
          <a:endParaRPr lang="ru-RU" b="0"/>
        </a:p>
      </dgm:t>
    </dgm:pt>
    <dgm:pt modelId="{84DFA282-DA71-4AF2-A336-4163D66B9B7A}">
      <dgm:prSet/>
      <dgm:spPr/>
      <dgm:t>
        <a:bodyPr/>
        <a:lstStyle/>
        <a:p>
          <a:pPr>
            <a:buClrTx/>
            <a:buSzTx/>
            <a:buFontTx/>
            <a:buNone/>
          </a:pPr>
          <a:endParaRPr lang="ru-RU" b="0" baseline="0" dirty="0">
            <a:effectLst/>
          </a:endParaRPr>
        </a:p>
      </dgm:t>
    </dgm:pt>
    <dgm:pt modelId="{FB9D6CBD-3D38-42BB-96B5-39E9BA62DEDF}" type="parTrans" cxnId="{8D8C6D7C-F130-45CB-84CE-2FDD891C749D}">
      <dgm:prSet/>
      <dgm:spPr/>
      <dgm:t>
        <a:bodyPr/>
        <a:lstStyle/>
        <a:p>
          <a:endParaRPr lang="ru-RU"/>
        </a:p>
      </dgm:t>
    </dgm:pt>
    <dgm:pt modelId="{D5421AFE-13B8-4363-9AFD-B5A4E4F11C71}" type="sibTrans" cxnId="{8D8C6D7C-F130-45CB-84CE-2FDD891C749D}">
      <dgm:prSet/>
      <dgm:spPr/>
      <dgm:t>
        <a:bodyPr/>
        <a:lstStyle/>
        <a:p>
          <a:endParaRPr lang="ru-RU"/>
        </a:p>
      </dgm:t>
    </dgm:pt>
    <dgm:pt modelId="{2BD743BA-636E-40DE-B70F-CFB8656F060C}" type="pres">
      <dgm:prSet presAssocID="{18136222-A1E5-4BC6-8FDB-7A27C968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8C66-AC46-415E-B9A9-8A43A00D935A}" type="pres">
      <dgm:prSet presAssocID="{BDA09D46-3B4F-439C-9EED-F8B5B1941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8F48-5998-4D8D-9214-7CD265D962CE}" type="pres">
      <dgm:prSet presAssocID="{BDA09D46-3B4F-439C-9EED-F8B5B1941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428E-E347-4CF4-B962-37275D66D57C}" type="pres">
      <dgm:prSet presAssocID="{45D40416-08B6-4205-8446-8689093150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C61-EACF-4AA2-884B-183195D068A5}" type="pres">
      <dgm:prSet presAssocID="{45D40416-08B6-4205-8446-868909315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76549-A5ED-4628-A3FF-0BE06C5E68A2}" srcId="{18136222-A1E5-4BC6-8FDB-7A27C9687DA1}" destId="{BDA09D46-3B4F-439C-9EED-F8B5B1941014}" srcOrd="0" destOrd="0" parTransId="{431C56FE-692C-4631-84CB-063B2274EF9E}" sibTransId="{8DFB4707-A423-4B0B-B059-98CCBA2FEABF}"/>
    <dgm:cxn modelId="{0AA6B3CA-99F7-4866-A777-636A321F5932}" type="presOf" srcId="{9508D292-0DB3-4FD0-BA08-62F21185485B}" destId="{EB433C61-EACF-4AA2-884B-183195D068A5}" srcOrd="0" destOrd="0" presId="urn:microsoft.com/office/officeart/2005/8/layout/vList2"/>
    <dgm:cxn modelId="{8F0ECE1C-C9CD-44B0-B43D-CCB5D585B43A}" srcId="{18136222-A1E5-4BC6-8FDB-7A27C9687DA1}" destId="{45D40416-08B6-4205-8446-8689093150EF}" srcOrd="1" destOrd="0" parTransId="{1EF9A9E8-82A0-47E3-B357-65CE31CDF7A1}" sibTransId="{DE5DC918-692D-459C-A540-5592E119B80B}"/>
    <dgm:cxn modelId="{39FB8EEB-718A-4504-A2C2-4968FDDD6A0A}" type="presOf" srcId="{7A826F8C-15E4-4708-8417-6A63F2BEFB64}" destId="{87BD8F48-5998-4D8D-9214-7CD265D962CE}" srcOrd="0" destOrd="0" presId="urn:microsoft.com/office/officeart/2005/8/layout/vList2"/>
    <dgm:cxn modelId="{8D8C6D7C-F130-45CB-84CE-2FDD891C749D}" srcId="{45D40416-08B6-4205-8446-8689093150EF}" destId="{84DFA282-DA71-4AF2-A336-4163D66B9B7A}" srcOrd="1" destOrd="0" parTransId="{FB9D6CBD-3D38-42BB-96B5-39E9BA62DEDF}" sibTransId="{D5421AFE-13B8-4363-9AFD-B5A4E4F11C71}"/>
    <dgm:cxn modelId="{DDFCC963-F0AE-4FB6-AF17-51704C99B049}" type="presOf" srcId="{18136222-A1E5-4BC6-8FDB-7A27C9687DA1}" destId="{2BD743BA-636E-40DE-B70F-CFB8656F060C}" srcOrd="0" destOrd="0" presId="urn:microsoft.com/office/officeart/2005/8/layout/vList2"/>
    <dgm:cxn modelId="{9C202636-C9E1-412C-BB5A-7865177188E5}" type="presOf" srcId="{84DFA282-DA71-4AF2-A336-4163D66B9B7A}" destId="{EB433C61-EACF-4AA2-884B-183195D068A5}" srcOrd="0" destOrd="1" presId="urn:microsoft.com/office/officeart/2005/8/layout/vList2"/>
    <dgm:cxn modelId="{45325CC2-593C-49A9-9BFB-FECC7414CA3B}" type="presOf" srcId="{45D40416-08B6-4205-8446-8689093150EF}" destId="{888A428E-E347-4CF4-B962-37275D66D57C}" srcOrd="0" destOrd="0" presId="urn:microsoft.com/office/officeart/2005/8/layout/vList2"/>
    <dgm:cxn modelId="{478707A2-526D-44D8-8304-215818987DF3}" type="presOf" srcId="{BDA09D46-3B4F-439C-9EED-F8B5B1941014}" destId="{80948C66-AC46-415E-B9A9-8A43A00D935A}" srcOrd="0" destOrd="0" presId="urn:microsoft.com/office/officeart/2005/8/layout/vList2"/>
    <dgm:cxn modelId="{3ADF9A95-DF88-494F-8113-0615A4DC3B63}" srcId="{45D40416-08B6-4205-8446-8689093150EF}" destId="{9508D292-0DB3-4FD0-BA08-62F21185485B}" srcOrd="0" destOrd="0" parTransId="{3E348213-C631-4B7B-B7B0-781EEDF854A8}" sibTransId="{D71D8C92-3910-4DFF-A477-CAC7258A3ED4}"/>
    <dgm:cxn modelId="{857336D5-5D05-4EA9-8533-21EEBC4D2110}" srcId="{BDA09D46-3B4F-439C-9EED-F8B5B1941014}" destId="{7A826F8C-15E4-4708-8417-6A63F2BEFB64}" srcOrd="0" destOrd="0" parTransId="{2BC7EC1D-06DE-424A-B5E9-03FCAE0DF9E1}" sibTransId="{99385C2B-9724-4273-BDF8-EBB617C345C3}"/>
    <dgm:cxn modelId="{507B1ED2-EB7C-4DB4-817C-D3AE8E89EA1F}" type="presParOf" srcId="{2BD743BA-636E-40DE-B70F-CFB8656F060C}" destId="{80948C66-AC46-415E-B9A9-8A43A00D935A}" srcOrd="0" destOrd="0" presId="urn:microsoft.com/office/officeart/2005/8/layout/vList2"/>
    <dgm:cxn modelId="{58947CD9-ACC3-43EE-AF1F-ED31D8D484AC}" type="presParOf" srcId="{2BD743BA-636E-40DE-B70F-CFB8656F060C}" destId="{87BD8F48-5998-4D8D-9214-7CD265D962CE}" srcOrd="1" destOrd="0" presId="urn:microsoft.com/office/officeart/2005/8/layout/vList2"/>
    <dgm:cxn modelId="{5BC341FB-0628-4B28-A209-E56F80035B86}" type="presParOf" srcId="{2BD743BA-636E-40DE-B70F-CFB8656F060C}" destId="{888A428E-E347-4CF4-B962-37275D66D57C}" srcOrd="2" destOrd="0" presId="urn:microsoft.com/office/officeart/2005/8/layout/vList2"/>
    <dgm:cxn modelId="{3250FA84-5E31-44AA-B3CA-255B1D405075}" type="presParOf" srcId="{2BD743BA-636E-40DE-B70F-CFB8656F060C}" destId="{EB433C61-EACF-4AA2-884B-183195D068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C772C-9EDB-490D-9701-7D41A28DB9E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4BA768F-C94B-444C-91F7-7DB2196C6363}">
      <dgm:prSet phldrT="[Текст]"/>
      <dgm:spPr/>
      <dgm:t>
        <a:bodyPr/>
        <a:lstStyle/>
        <a:p>
          <a:pPr algn="just"/>
          <a:r>
            <a:rPr lang="ru-RU" dirty="0" smtClean="0"/>
            <a:t>"Русский язык", "Окружающий мир", "Литературное чтение", "Музыка", "Изобразительное искусство", "Технология"</a:t>
          </a:r>
          <a:endParaRPr lang="ru-RU" dirty="0"/>
        </a:p>
      </dgm:t>
    </dgm:pt>
    <dgm:pt modelId="{161BB216-CF82-4482-8CEC-949EE3CA471F}" type="parTrans" cxnId="{52E45CEF-49DD-4315-B180-04521F23D78E}">
      <dgm:prSet/>
      <dgm:spPr/>
      <dgm:t>
        <a:bodyPr/>
        <a:lstStyle/>
        <a:p>
          <a:endParaRPr lang="ru-RU"/>
        </a:p>
      </dgm:t>
    </dgm:pt>
    <dgm:pt modelId="{60302A58-7160-4B5D-A7AD-84623DE1ADF6}" type="sibTrans" cxnId="{52E45CEF-49DD-4315-B180-04521F23D78E}">
      <dgm:prSet/>
      <dgm:spPr/>
      <dgm:t>
        <a:bodyPr/>
        <a:lstStyle/>
        <a:p>
          <a:endParaRPr lang="ru-RU"/>
        </a:p>
      </dgm:t>
    </dgm:pt>
    <dgm:pt modelId="{7FDF5F43-3CA6-40C6-8290-86FD5E142992}">
      <dgm:prSet phldrT="[Текст]"/>
      <dgm:spPr/>
      <dgm:t>
        <a:bodyPr/>
        <a:lstStyle/>
        <a:p>
          <a:pPr algn="just"/>
          <a:r>
            <a:rPr lang="ru-RU" dirty="0" smtClean="0"/>
            <a:t>«Русский язык», «Литература», «История», «Обществознание», «География», «Изобразительное искусство», «Музыка», «Технология»</a:t>
          </a:r>
          <a:endParaRPr lang="ru-RU" dirty="0"/>
        </a:p>
      </dgm:t>
    </dgm:pt>
    <dgm:pt modelId="{B57B8D7B-878D-4A42-9BEE-59D39BECF348}" type="parTrans" cxnId="{7E56E170-CDE5-4704-8025-C229498B7F04}">
      <dgm:prSet/>
      <dgm:spPr/>
      <dgm:t>
        <a:bodyPr/>
        <a:lstStyle/>
        <a:p>
          <a:endParaRPr lang="ru-RU"/>
        </a:p>
      </dgm:t>
    </dgm:pt>
    <dgm:pt modelId="{2DDCEDD3-BB73-4756-92FA-0F9FDBE4BE1F}" type="sibTrans" cxnId="{7E56E170-CDE5-4704-8025-C229498B7F04}">
      <dgm:prSet/>
      <dgm:spPr/>
      <dgm:t>
        <a:bodyPr/>
        <a:lstStyle/>
        <a:p>
          <a:endParaRPr lang="ru-RU"/>
        </a:p>
      </dgm:t>
    </dgm:pt>
    <dgm:pt modelId="{9BD72DD9-719F-43FE-BF64-52413FDD8228}">
      <dgm:prSet phldrT="[Текст]"/>
      <dgm:spPr/>
      <dgm:t>
        <a:bodyPr/>
        <a:lstStyle/>
        <a:p>
          <a:pPr algn="just"/>
          <a:r>
            <a:rPr lang="ru-RU" dirty="0" smtClean="0"/>
            <a:t>"Русский язык", "Литература", "История", "Обществознание", "География", "Основы безопасности жизнедеятельности"</a:t>
          </a:r>
          <a:endParaRPr lang="ru-RU" dirty="0"/>
        </a:p>
      </dgm:t>
    </dgm:pt>
    <dgm:pt modelId="{F69F54BC-FCEA-4255-A8B3-C373526989D3}" type="parTrans" cxnId="{F67070F0-5172-4404-97B3-6A4C3F2938D2}">
      <dgm:prSet/>
      <dgm:spPr/>
      <dgm:t>
        <a:bodyPr/>
        <a:lstStyle/>
        <a:p>
          <a:endParaRPr lang="ru-RU"/>
        </a:p>
      </dgm:t>
    </dgm:pt>
    <dgm:pt modelId="{9D665A8D-5070-44B8-9EDF-0E7B34574149}" type="sibTrans" cxnId="{F67070F0-5172-4404-97B3-6A4C3F2938D2}">
      <dgm:prSet/>
      <dgm:spPr/>
      <dgm:t>
        <a:bodyPr/>
        <a:lstStyle/>
        <a:p>
          <a:endParaRPr lang="ru-RU"/>
        </a:p>
      </dgm:t>
    </dgm:pt>
    <dgm:pt modelId="{1ED70972-B1E7-4F6E-BA7C-254243688F0D}" type="pres">
      <dgm:prSet presAssocID="{36CC772C-9EDB-490D-9701-7D41A28DB9E9}" presName="Name0" presStyleCnt="0">
        <dgm:presLayoutVars>
          <dgm:dir/>
          <dgm:resizeHandles val="exact"/>
        </dgm:presLayoutVars>
      </dgm:prSet>
      <dgm:spPr/>
    </dgm:pt>
    <dgm:pt modelId="{9E292276-8F24-40F2-9B77-D29D19FD3018}" type="pres">
      <dgm:prSet presAssocID="{36CC772C-9EDB-490D-9701-7D41A28DB9E9}" presName="bkgdShp" presStyleLbl="alignAccFollowNode1" presStyleIdx="0" presStyleCnt="1" custScaleX="98219" custScaleY="93655"/>
      <dgm:spPr/>
    </dgm:pt>
    <dgm:pt modelId="{F43635ED-D6C0-482F-AB03-2D6CFBA3A381}" type="pres">
      <dgm:prSet presAssocID="{36CC772C-9EDB-490D-9701-7D41A28DB9E9}" presName="linComp" presStyleCnt="0"/>
      <dgm:spPr/>
    </dgm:pt>
    <dgm:pt modelId="{B8FFC716-DFE4-476D-9F1B-5AED80B1C6F8}" type="pres">
      <dgm:prSet presAssocID="{B4BA768F-C94B-444C-91F7-7DB2196C6363}" presName="compNode" presStyleCnt="0"/>
      <dgm:spPr/>
    </dgm:pt>
    <dgm:pt modelId="{A0538EB7-4697-4AE5-AF12-81DE0F2E55D9}" type="pres">
      <dgm:prSet presAssocID="{B4BA768F-C94B-444C-91F7-7DB2196C63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2D8D-E30A-4388-A9E5-DDBBF99671F9}" type="pres">
      <dgm:prSet presAssocID="{B4BA768F-C94B-444C-91F7-7DB2196C6363}" presName="invisiNode" presStyleLbl="node1" presStyleIdx="0" presStyleCnt="3"/>
      <dgm:spPr/>
    </dgm:pt>
    <dgm:pt modelId="{D3CCA57E-2E34-4D5F-B357-5AE791EEB7D6}" type="pres">
      <dgm:prSet presAssocID="{B4BA768F-C94B-444C-91F7-7DB2196C636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9A0740E-4E44-4238-8039-71D45A93B69F}" type="pres">
      <dgm:prSet presAssocID="{60302A58-7160-4B5D-A7AD-84623DE1AD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4F6949-238D-4000-9DC4-67C2841A5436}" type="pres">
      <dgm:prSet presAssocID="{7FDF5F43-3CA6-40C6-8290-86FD5E142992}" presName="compNode" presStyleCnt="0"/>
      <dgm:spPr/>
    </dgm:pt>
    <dgm:pt modelId="{2453B2F3-C13F-4609-961B-BF0631667EFE}" type="pres">
      <dgm:prSet presAssocID="{7FDF5F43-3CA6-40C6-8290-86FD5E142992}" presName="node" presStyleLbl="node1" presStyleIdx="1" presStyleCnt="3" custLinFactNeighborY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81F67-559E-4BEA-BECC-E8B1DA47C5F8}" type="pres">
      <dgm:prSet presAssocID="{7FDF5F43-3CA6-40C6-8290-86FD5E142992}" presName="invisiNode" presStyleLbl="node1" presStyleIdx="1" presStyleCnt="3"/>
      <dgm:spPr/>
    </dgm:pt>
    <dgm:pt modelId="{6433A7A4-3E72-45E9-9990-2F757F1D3FBB}" type="pres">
      <dgm:prSet presAssocID="{7FDF5F43-3CA6-40C6-8290-86FD5E14299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0F8E3DD-ED6F-46B0-9F20-254ED05EE4C5}" type="pres">
      <dgm:prSet presAssocID="{2DDCEDD3-BB73-4756-92FA-0F9FDBE4BE1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23632B-1D83-4857-823D-07E59BDCD85A}" type="pres">
      <dgm:prSet presAssocID="{9BD72DD9-719F-43FE-BF64-52413FDD8228}" presName="compNode" presStyleCnt="0"/>
      <dgm:spPr/>
    </dgm:pt>
    <dgm:pt modelId="{3EBD54F9-1618-48A2-91AB-BCB7DB908DBC}" type="pres">
      <dgm:prSet presAssocID="{9BD72DD9-719F-43FE-BF64-52413FDD82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63D1E-1F7A-40A0-A817-36B821873D7D}" type="pres">
      <dgm:prSet presAssocID="{9BD72DD9-719F-43FE-BF64-52413FDD8228}" presName="invisiNode" presStyleLbl="node1" presStyleIdx="2" presStyleCnt="3"/>
      <dgm:spPr/>
    </dgm:pt>
    <dgm:pt modelId="{691135B8-592D-4746-8816-E5CB263A4857}" type="pres">
      <dgm:prSet presAssocID="{9BD72DD9-719F-43FE-BF64-52413FDD822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A574A748-E7E6-4EDC-A612-E1A3442D1EEA}" type="presOf" srcId="{9BD72DD9-719F-43FE-BF64-52413FDD8228}" destId="{3EBD54F9-1618-48A2-91AB-BCB7DB908DBC}" srcOrd="0" destOrd="0" presId="urn:microsoft.com/office/officeart/2005/8/layout/pList2"/>
    <dgm:cxn modelId="{F67070F0-5172-4404-97B3-6A4C3F2938D2}" srcId="{36CC772C-9EDB-490D-9701-7D41A28DB9E9}" destId="{9BD72DD9-719F-43FE-BF64-52413FDD8228}" srcOrd="2" destOrd="0" parTransId="{F69F54BC-FCEA-4255-A8B3-C373526989D3}" sibTransId="{9D665A8D-5070-44B8-9EDF-0E7B34574149}"/>
    <dgm:cxn modelId="{4E41D3BE-D9DD-4449-BE70-17840B2E40A2}" type="presOf" srcId="{2DDCEDD3-BB73-4756-92FA-0F9FDBE4BE1F}" destId="{10F8E3DD-ED6F-46B0-9F20-254ED05EE4C5}" srcOrd="0" destOrd="0" presId="urn:microsoft.com/office/officeart/2005/8/layout/pList2"/>
    <dgm:cxn modelId="{52E45CEF-49DD-4315-B180-04521F23D78E}" srcId="{36CC772C-9EDB-490D-9701-7D41A28DB9E9}" destId="{B4BA768F-C94B-444C-91F7-7DB2196C6363}" srcOrd="0" destOrd="0" parTransId="{161BB216-CF82-4482-8CEC-949EE3CA471F}" sibTransId="{60302A58-7160-4B5D-A7AD-84623DE1ADF6}"/>
    <dgm:cxn modelId="{F7D47AE2-512D-49DC-B903-3F8550FE32DB}" type="presOf" srcId="{60302A58-7160-4B5D-A7AD-84623DE1ADF6}" destId="{19A0740E-4E44-4238-8039-71D45A93B69F}" srcOrd="0" destOrd="0" presId="urn:microsoft.com/office/officeart/2005/8/layout/pList2"/>
    <dgm:cxn modelId="{7E56E170-CDE5-4704-8025-C229498B7F04}" srcId="{36CC772C-9EDB-490D-9701-7D41A28DB9E9}" destId="{7FDF5F43-3CA6-40C6-8290-86FD5E142992}" srcOrd="1" destOrd="0" parTransId="{B57B8D7B-878D-4A42-9BEE-59D39BECF348}" sibTransId="{2DDCEDD3-BB73-4756-92FA-0F9FDBE4BE1F}"/>
    <dgm:cxn modelId="{F523209B-AF18-46CC-9833-7DACAF86AE69}" type="presOf" srcId="{7FDF5F43-3CA6-40C6-8290-86FD5E142992}" destId="{2453B2F3-C13F-4609-961B-BF0631667EFE}" srcOrd="0" destOrd="0" presId="urn:microsoft.com/office/officeart/2005/8/layout/pList2"/>
    <dgm:cxn modelId="{343A0439-3910-4F8D-B9BC-1FA39D023020}" type="presOf" srcId="{36CC772C-9EDB-490D-9701-7D41A28DB9E9}" destId="{1ED70972-B1E7-4F6E-BA7C-254243688F0D}" srcOrd="0" destOrd="0" presId="urn:microsoft.com/office/officeart/2005/8/layout/pList2"/>
    <dgm:cxn modelId="{4DFC2AF7-633C-45FB-8130-87CB1BAE68B5}" type="presOf" srcId="{B4BA768F-C94B-444C-91F7-7DB2196C6363}" destId="{A0538EB7-4697-4AE5-AF12-81DE0F2E55D9}" srcOrd="0" destOrd="0" presId="urn:microsoft.com/office/officeart/2005/8/layout/pList2"/>
    <dgm:cxn modelId="{02EC1945-8968-439C-B8D2-0546A6F3F594}" type="presParOf" srcId="{1ED70972-B1E7-4F6E-BA7C-254243688F0D}" destId="{9E292276-8F24-40F2-9B77-D29D19FD3018}" srcOrd="0" destOrd="0" presId="urn:microsoft.com/office/officeart/2005/8/layout/pList2"/>
    <dgm:cxn modelId="{3AE7646D-58D7-45F5-AD33-1866F5463E57}" type="presParOf" srcId="{1ED70972-B1E7-4F6E-BA7C-254243688F0D}" destId="{F43635ED-D6C0-482F-AB03-2D6CFBA3A381}" srcOrd="1" destOrd="0" presId="urn:microsoft.com/office/officeart/2005/8/layout/pList2"/>
    <dgm:cxn modelId="{B8E884CE-1EE5-40D7-B3F5-C227B9CDE67B}" type="presParOf" srcId="{F43635ED-D6C0-482F-AB03-2D6CFBA3A381}" destId="{B8FFC716-DFE4-476D-9F1B-5AED80B1C6F8}" srcOrd="0" destOrd="0" presId="urn:microsoft.com/office/officeart/2005/8/layout/pList2"/>
    <dgm:cxn modelId="{984B2AC4-F52D-4AC4-969F-22344EE15695}" type="presParOf" srcId="{B8FFC716-DFE4-476D-9F1B-5AED80B1C6F8}" destId="{A0538EB7-4697-4AE5-AF12-81DE0F2E55D9}" srcOrd="0" destOrd="0" presId="urn:microsoft.com/office/officeart/2005/8/layout/pList2"/>
    <dgm:cxn modelId="{ED800CB3-FC62-4550-AB3E-820DDE32CF8E}" type="presParOf" srcId="{B8FFC716-DFE4-476D-9F1B-5AED80B1C6F8}" destId="{930B2D8D-E30A-4388-A9E5-DDBBF99671F9}" srcOrd="1" destOrd="0" presId="urn:microsoft.com/office/officeart/2005/8/layout/pList2"/>
    <dgm:cxn modelId="{6488DBF8-68A2-4F0A-9F1B-078076E48F4C}" type="presParOf" srcId="{B8FFC716-DFE4-476D-9F1B-5AED80B1C6F8}" destId="{D3CCA57E-2E34-4D5F-B357-5AE791EEB7D6}" srcOrd="2" destOrd="0" presId="urn:microsoft.com/office/officeart/2005/8/layout/pList2"/>
    <dgm:cxn modelId="{3FA3CB11-919F-4587-ACF4-D19E3A732B73}" type="presParOf" srcId="{F43635ED-D6C0-482F-AB03-2D6CFBA3A381}" destId="{19A0740E-4E44-4238-8039-71D45A93B69F}" srcOrd="1" destOrd="0" presId="urn:microsoft.com/office/officeart/2005/8/layout/pList2"/>
    <dgm:cxn modelId="{FFC390B8-2D51-48E0-A6CB-F4A2D4906745}" type="presParOf" srcId="{F43635ED-D6C0-482F-AB03-2D6CFBA3A381}" destId="{F14F6949-238D-4000-9DC4-67C2841A5436}" srcOrd="2" destOrd="0" presId="urn:microsoft.com/office/officeart/2005/8/layout/pList2"/>
    <dgm:cxn modelId="{80864367-76A1-4D2B-B962-057D82D289E3}" type="presParOf" srcId="{F14F6949-238D-4000-9DC4-67C2841A5436}" destId="{2453B2F3-C13F-4609-961B-BF0631667EFE}" srcOrd="0" destOrd="0" presId="urn:microsoft.com/office/officeart/2005/8/layout/pList2"/>
    <dgm:cxn modelId="{EEF2C1F8-2D17-48DE-9007-6A066C6138EF}" type="presParOf" srcId="{F14F6949-238D-4000-9DC4-67C2841A5436}" destId="{98E81F67-559E-4BEA-BECC-E8B1DA47C5F8}" srcOrd="1" destOrd="0" presId="urn:microsoft.com/office/officeart/2005/8/layout/pList2"/>
    <dgm:cxn modelId="{23B2CF08-E210-4CFB-875F-5BAF784F36D3}" type="presParOf" srcId="{F14F6949-238D-4000-9DC4-67C2841A5436}" destId="{6433A7A4-3E72-45E9-9990-2F757F1D3FBB}" srcOrd="2" destOrd="0" presId="urn:microsoft.com/office/officeart/2005/8/layout/pList2"/>
    <dgm:cxn modelId="{2063D6E3-DC8B-413B-A5C2-ABA4D2C7D4BD}" type="presParOf" srcId="{F43635ED-D6C0-482F-AB03-2D6CFBA3A381}" destId="{10F8E3DD-ED6F-46B0-9F20-254ED05EE4C5}" srcOrd="3" destOrd="0" presId="urn:microsoft.com/office/officeart/2005/8/layout/pList2"/>
    <dgm:cxn modelId="{B87D4565-1E2B-414D-8151-0E38AE67D15D}" type="presParOf" srcId="{F43635ED-D6C0-482F-AB03-2D6CFBA3A381}" destId="{0223632B-1D83-4857-823D-07E59BDCD85A}" srcOrd="4" destOrd="0" presId="urn:microsoft.com/office/officeart/2005/8/layout/pList2"/>
    <dgm:cxn modelId="{91555FD8-AFE9-4E9C-A8BA-EAC99186F85F}" type="presParOf" srcId="{0223632B-1D83-4857-823D-07E59BDCD85A}" destId="{3EBD54F9-1618-48A2-91AB-BCB7DB908DBC}" srcOrd="0" destOrd="0" presId="urn:microsoft.com/office/officeart/2005/8/layout/pList2"/>
    <dgm:cxn modelId="{A6852275-50B7-4285-9E54-D971F1DA3AE2}" type="presParOf" srcId="{0223632B-1D83-4857-823D-07E59BDCD85A}" destId="{DC263D1E-1F7A-40A0-A817-36B821873D7D}" srcOrd="1" destOrd="0" presId="urn:microsoft.com/office/officeart/2005/8/layout/pList2"/>
    <dgm:cxn modelId="{33E6728F-102D-484D-AFA7-D7B5ADAB2572}" type="presParOf" srcId="{0223632B-1D83-4857-823D-07E59BDCD85A}" destId="{691135B8-592D-4746-8816-E5CB263A48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36222-A1E5-4BC6-8FDB-7A27C9687DA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A09D46-3B4F-439C-9EED-F8B5B1941014}">
      <dgm:prSet phldrT="[Текст]"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Планируемый результат </a:t>
          </a:r>
          <a:endParaRPr lang="ru-RU" sz="4000" b="1" dirty="0"/>
        </a:p>
      </dgm:t>
    </dgm:pt>
    <dgm:pt modelId="{431C56FE-692C-4631-84CB-063B2274EF9E}" type="parTrans" cxnId="{8E076549-A5ED-4628-A3FF-0BE06C5E68A2}">
      <dgm:prSet/>
      <dgm:spPr/>
      <dgm:t>
        <a:bodyPr/>
        <a:lstStyle/>
        <a:p>
          <a:endParaRPr lang="ru-RU" b="0"/>
        </a:p>
      </dgm:t>
    </dgm:pt>
    <dgm:pt modelId="{8DFB4707-A423-4B0B-B059-98CCBA2FEABF}" type="sibTrans" cxnId="{8E076549-A5ED-4628-A3FF-0BE06C5E68A2}">
      <dgm:prSet/>
      <dgm:spPr/>
      <dgm:t>
        <a:bodyPr/>
        <a:lstStyle/>
        <a:p>
          <a:endParaRPr lang="ru-RU" b="0"/>
        </a:p>
      </dgm:t>
    </dgm:pt>
    <dgm:pt modelId="{7A826F8C-15E4-4708-8417-6A63F2BEFB64}">
      <dgm:prSet phldrT="[Текст]"/>
      <dgm:spPr/>
      <dgm:t>
        <a:bodyPr/>
        <a:lstStyle/>
        <a:p>
          <a:pPr algn="just"/>
          <a:r>
            <a: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курсов внеурочной деятельности  на уровнях</a:t>
          </a:r>
          <a:r>
            <a:rPr lang="ru-RU" b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НОО, ООО, СОО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7EC1D-06DE-424A-B5E9-03FCAE0DF9E1}" type="parTrans" cxnId="{857336D5-5D05-4EA9-8533-21EEBC4D2110}">
      <dgm:prSet/>
      <dgm:spPr/>
      <dgm:t>
        <a:bodyPr/>
        <a:lstStyle/>
        <a:p>
          <a:endParaRPr lang="ru-RU" b="0"/>
        </a:p>
      </dgm:t>
    </dgm:pt>
    <dgm:pt modelId="{99385C2B-9724-4273-BDF8-EBB617C345C3}" type="sibTrans" cxnId="{857336D5-5D05-4EA9-8533-21EEBC4D2110}">
      <dgm:prSet/>
      <dgm:spPr/>
      <dgm:t>
        <a:bodyPr/>
        <a:lstStyle/>
        <a:p>
          <a:endParaRPr lang="ru-RU" b="0"/>
        </a:p>
      </dgm:t>
    </dgm:pt>
    <dgm:pt modelId="{45D40416-08B6-4205-8446-8689093150EF}">
      <dgm:prSet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Достигнутый результат</a:t>
          </a:r>
          <a:endParaRPr lang="ru-RU" sz="4000" b="1" baseline="0" dirty="0">
            <a:effectLst/>
          </a:endParaRPr>
        </a:p>
      </dgm:t>
    </dgm:pt>
    <dgm:pt modelId="{1EF9A9E8-82A0-47E3-B357-65CE31CDF7A1}" type="parTrans" cxnId="{8F0ECE1C-C9CD-44B0-B43D-CCB5D585B43A}">
      <dgm:prSet/>
      <dgm:spPr/>
      <dgm:t>
        <a:bodyPr/>
        <a:lstStyle/>
        <a:p>
          <a:endParaRPr lang="ru-RU" b="0"/>
        </a:p>
      </dgm:t>
    </dgm:pt>
    <dgm:pt modelId="{DE5DC918-692D-459C-A540-5592E119B80B}" type="sibTrans" cxnId="{8F0ECE1C-C9CD-44B0-B43D-CCB5D585B43A}">
      <dgm:prSet/>
      <dgm:spPr/>
      <dgm:t>
        <a:bodyPr/>
        <a:lstStyle/>
        <a:p>
          <a:endParaRPr lang="ru-RU" b="0"/>
        </a:p>
      </dgm:t>
    </dgm:pt>
    <dgm:pt modelId="{9508D292-0DB3-4FD0-BA08-62F21185485B}">
      <dgm:prSet/>
      <dgm:spPr/>
      <dgm:t>
        <a:bodyPr/>
        <a:lstStyle/>
        <a:p>
          <a:pPr algn="just">
            <a:buClrTx/>
            <a:buSzTx/>
            <a:buFontTx/>
            <a:buNone/>
          </a:pPr>
          <a:r>
            <a:rPr lang="ru-RU" b="0" baseline="0" dirty="0">
              <a:effectLst/>
            </a:rPr>
            <a:t>   </a:t>
          </a:r>
          <a:r>
            <a:rPr lang="ru-RU" b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 и реализуются  </a:t>
          </a:r>
          <a:r>
            <a:rPr lang="ru-RU" b="0" baseline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b="0" baseline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01.09.2023 </a:t>
          </a:r>
          <a:r>
            <a:rPr lang="ru-RU" b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года 9 программ КВД на уровнях НОО, ООО, СОО</a:t>
          </a:r>
        </a:p>
      </dgm:t>
    </dgm:pt>
    <dgm:pt modelId="{3E348213-C631-4B7B-B7B0-781EEDF854A8}" type="parTrans" cxnId="{3ADF9A95-DF88-494F-8113-0615A4DC3B63}">
      <dgm:prSet/>
      <dgm:spPr/>
      <dgm:t>
        <a:bodyPr/>
        <a:lstStyle/>
        <a:p>
          <a:endParaRPr lang="ru-RU" b="0"/>
        </a:p>
      </dgm:t>
    </dgm:pt>
    <dgm:pt modelId="{D71D8C92-3910-4DFF-A477-CAC7258A3ED4}" type="sibTrans" cxnId="{3ADF9A95-DF88-494F-8113-0615A4DC3B63}">
      <dgm:prSet/>
      <dgm:spPr/>
      <dgm:t>
        <a:bodyPr/>
        <a:lstStyle/>
        <a:p>
          <a:endParaRPr lang="ru-RU" b="0"/>
        </a:p>
      </dgm:t>
    </dgm:pt>
    <dgm:pt modelId="{2BD743BA-636E-40DE-B70F-CFB8656F060C}" type="pres">
      <dgm:prSet presAssocID="{18136222-A1E5-4BC6-8FDB-7A27C968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8C66-AC46-415E-B9A9-8A43A00D935A}" type="pres">
      <dgm:prSet presAssocID="{BDA09D46-3B4F-439C-9EED-F8B5B1941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8F48-5998-4D8D-9214-7CD265D962CE}" type="pres">
      <dgm:prSet presAssocID="{BDA09D46-3B4F-439C-9EED-F8B5B1941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428E-E347-4CF4-B962-37275D66D57C}" type="pres">
      <dgm:prSet presAssocID="{45D40416-08B6-4205-8446-8689093150EF}" presName="parentText" presStyleLbl="node1" presStyleIdx="1" presStyleCnt="2" custLinFactNeighborX="-106" custLinFactNeighborY="-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C61-EACF-4AA2-884B-183195D068A5}" type="pres">
      <dgm:prSet presAssocID="{45D40416-08B6-4205-8446-868909315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76549-A5ED-4628-A3FF-0BE06C5E68A2}" srcId="{18136222-A1E5-4BC6-8FDB-7A27C9687DA1}" destId="{BDA09D46-3B4F-439C-9EED-F8B5B1941014}" srcOrd="0" destOrd="0" parTransId="{431C56FE-692C-4631-84CB-063B2274EF9E}" sibTransId="{8DFB4707-A423-4B0B-B059-98CCBA2FEABF}"/>
    <dgm:cxn modelId="{0AA6B3CA-99F7-4866-A777-636A321F5932}" type="presOf" srcId="{9508D292-0DB3-4FD0-BA08-62F21185485B}" destId="{EB433C61-EACF-4AA2-884B-183195D068A5}" srcOrd="0" destOrd="0" presId="urn:microsoft.com/office/officeart/2005/8/layout/vList2"/>
    <dgm:cxn modelId="{8F0ECE1C-C9CD-44B0-B43D-CCB5D585B43A}" srcId="{18136222-A1E5-4BC6-8FDB-7A27C9687DA1}" destId="{45D40416-08B6-4205-8446-8689093150EF}" srcOrd="1" destOrd="0" parTransId="{1EF9A9E8-82A0-47E3-B357-65CE31CDF7A1}" sibTransId="{DE5DC918-692D-459C-A540-5592E119B80B}"/>
    <dgm:cxn modelId="{39FB8EEB-718A-4504-A2C2-4968FDDD6A0A}" type="presOf" srcId="{7A826F8C-15E4-4708-8417-6A63F2BEFB64}" destId="{87BD8F48-5998-4D8D-9214-7CD265D962CE}" srcOrd="0" destOrd="0" presId="urn:microsoft.com/office/officeart/2005/8/layout/vList2"/>
    <dgm:cxn modelId="{DDFCC963-F0AE-4FB6-AF17-51704C99B049}" type="presOf" srcId="{18136222-A1E5-4BC6-8FDB-7A27C9687DA1}" destId="{2BD743BA-636E-40DE-B70F-CFB8656F060C}" srcOrd="0" destOrd="0" presId="urn:microsoft.com/office/officeart/2005/8/layout/vList2"/>
    <dgm:cxn modelId="{45325CC2-593C-49A9-9BFB-FECC7414CA3B}" type="presOf" srcId="{45D40416-08B6-4205-8446-8689093150EF}" destId="{888A428E-E347-4CF4-B962-37275D66D57C}" srcOrd="0" destOrd="0" presId="urn:microsoft.com/office/officeart/2005/8/layout/vList2"/>
    <dgm:cxn modelId="{478707A2-526D-44D8-8304-215818987DF3}" type="presOf" srcId="{BDA09D46-3B4F-439C-9EED-F8B5B1941014}" destId="{80948C66-AC46-415E-B9A9-8A43A00D935A}" srcOrd="0" destOrd="0" presId="urn:microsoft.com/office/officeart/2005/8/layout/vList2"/>
    <dgm:cxn modelId="{3ADF9A95-DF88-494F-8113-0615A4DC3B63}" srcId="{45D40416-08B6-4205-8446-8689093150EF}" destId="{9508D292-0DB3-4FD0-BA08-62F21185485B}" srcOrd="0" destOrd="0" parTransId="{3E348213-C631-4B7B-B7B0-781EEDF854A8}" sibTransId="{D71D8C92-3910-4DFF-A477-CAC7258A3ED4}"/>
    <dgm:cxn modelId="{857336D5-5D05-4EA9-8533-21EEBC4D2110}" srcId="{BDA09D46-3B4F-439C-9EED-F8B5B1941014}" destId="{7A826F8C-15E4-4708-8417-6A63F2BEFB64}" srcOrd="0" destOrd="0" parTransId="{2BC7EC1D-06DE-424A-B5E9-03FCAE0DF9E1}" sibTransId="{99385C2B-9724-4273-BDF8-EBB617C345C3}"/>
    <dgm:cxn modelId="{507B1ED2-EB7C-4DB4-817C-D3AE8E89EA1F}" type="presParOf" srcId="{2BD743BA-636E-40DE-B70F-CFB8656F060C}" destId="{80948C66-AC46-415E-B9A9-8A43A00D935A}" srcOrd="0" destOrd="0" presId="urn:microsoft.com/office/officeart/2005/8/layout/vList2"/>
    <dgm:cxn modelId="{58947CD9-ACC3-43EE-AF1F-ED31D8D484AC}" type="presParOf" srcId="{2BD743BA-636E-40DE-B70F-CFB8656F060C}" destId="{87BD8F48-5998-4D8D-9214-7CD265D962CE}" srcOrd="1" destOrd="0" presId="urn:microsoft.com/office/officeart/2005/8/layout/vList2"/>
    <dgm:cxn modelId="{5BC341FB-0628-4B28-A209-E56F80035B86}" type="presParOf" srcId="{2BD743BA-636E-40DE-B70F-CFB8656F060C}" destId="{888A428E-E347-4CF4-B962-37275D66D57C}" srcOrd="2" destOrd="0" presId="urn:microsoft.com/office/officeart/2005/8/layout/vList2"/>
    <dgm:cxn modelId="{3250FA84-5E31-44AA-B3CA-255B1D405075}" type="presParOf" srcId="{2BD743BA-636E-40DE-B70F-CFB8656F060C}" destId="{EB433C61-EACF-4AA2-884B-183195D068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36222-A1E5-4BC6-8FDB-7A27C9687DA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A09D46-3B4F-439C-9EED-F8B5B1941014}">
      <dgm:prSet phldrT="[Текст]"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Планируемый результат </a:t>
          </a:r>
          <a:endParaRPr lang="ru-RU" sz="4000" b="1" dirty="0"/>
        </a:p>
      </dgm:t>
    </dgm:pt>
    <dgm:pt modelId="{431C56FE-692C-4631-84CB-063B2274EF9E}" type="parTrans" cxnId="{8E076549-A5ED-4628-A3FF-0BE06C5E68A2}">
      <dgm:prSet/>
      <dgm:spPr/>
      <dgm:t>
        <a:bodyPr/>
        <a:lstStyle/>
        <a:p>
          <a:endParaRPr lang="ru-RU"/>
        </a:p>
      </dgm:t>
    </dgm:pt>
    <dgm:pt modelId="{8DFB4707-A423-4B0B-B059-98CCBA2FEABF}" type="sibTrans" cxnId="{8E076549-A5ED-4628-A3FF-0BE06C5E68A2}">
      <dgm:prSet/>
      <dgm:spPr/>
      <dgm:t>
        <a:bodyPr/>
        <a:lstStyle/>
        <a:p>
          <a:endParaRPr lang="ru-RU"/>
        </a:p>
      </dgm:t>
    </dgm:pt>
    <dgm:pt modelId="{7A826F8C-15E4-4708-8417-6A63F2BEFB64}">
      <dgm:prSet phldrT="[Текст]"/>
      <dgm:spPr/>
      <dgm:t>
        <a:bodyPr/>
        <a:lstStyle/>
        <a:p>
          <a:pPr algn="just"/>
          <a:r>
            <a: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программ/модулей программ ДО (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социально-педагогические, художественно-эстетические), </a:t>
          </a:r>
          <a:r>
            <a: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направленных на историческое просвещение школьников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7EC1D-06DE-424A-B5E9-03FCAE0DF9E1}" type="parTrans" cxnId="{857336D5-5D05-4EA9-8533-21EEBC4D2110}">
      <dgm:prSet/>
      <dgm:spPr/>
      <dgm:t>
        <a:bodyPr/>
        <a:lstStyle/>
        <a:p>
          <a:endParaRPr lang="ru-RU"/>
        </a:p>
      </dgm:t>
    </dgm:pt>
    <dgm:pt modelId="{99385C2B-9724-4273-BDF8-EBB617C345C3}" type="sibTrans" cxnId="{857336D5-5D05-4EA9-8533-21EEBC4D2110}">
      <dgm:prSet/>
      <dgm:spPr/>
      <dgm:t>
        <a:bodyPr/>
        <a:lstStyle/>
        <a:p>
          <a:endParaRPr lang="ru-RU"/>
        </a:p>
      </dgm:t>
    </dgm:pt>
    <dgm:pt modelId="{45D40416-08B6-4205-8446-8689093150EF}">
      <dgm:prSet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Достигнутый результат</a:t>
          </a:r>
          <a:endParaRPr lang="ru-RU" sz="4000" b="1" baseline="0" dirty="0">
            <a:effectLst/>
          </a:endParaRPr>
        </a:p>
      </dgm:t>
    </dgm:pt>
    <dgm:pt modelId="{1EF9A9E8-82A0-47E3-B357-65CE31CDF7A1}" type="parTrans" cxnId="{8F0ECE1C-C9CD-44B0-B43D-CCB5D585B43A}">
      <dgm:prSet/>
      <dgm:spPr/>
      <dgm:t>
        <a:bodyPr/>
        <a:lstStyle/>
        <a:p>
          <a:endParaRPr lang="ru-RU"/>
        </a:p>
      </dgm:t>
    </dgm:pt>
    <dgm:pt modelId="{DE5DC918-692D-459C-A540-5592E119B80B}" type="sibTrans" cxnId="{8F0ECE1C-C9CD-44B0-B43D-CCB5D585B43A}">
      <dgm:prSet/>
      <dgm:spPr/>
      <dgm:t>
        <a:bodyPr/>
        <a:lstStyle/>
        <a:p>
          <a:endParaRPr lang="ru-RU"/>
        </a:p>
      </dgm:t>
    </dgm:pt>
    <dgm:pt modelId="{9508D292-0DB3-4FD0-BA08-62F21185485B}">
      <dgm:prSet/>
      <dgm:spPr/>
      <dgm:t>
        <a:bodyPr/>
        <a:lstStyle/>
        <a:p>
          <a:pPr algn="just">
            <a:buClrTx/>
            <a:buSzTx/>
            <a:buFontTx/>
            <a:buNone/>
          </a:pPr>
          <a:r>
            <a:rPr lang="ru-RU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Разработаны и реализуются с 01.09.2023 г. дополнительные общеразвивающие программы (ДОП) «Я поведу тебя в музей»; «История шаг за шагом»; модули РНЭО «Челябинск музыкальный» в </a:t>
          </a:r>
          <a:r>
            <a:rPr lang="ru-RU" baseline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ДОП </a:t>
          </a:r>
          <a:r>
            <a:rPr lang="ru-RU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«Музыкальная литература»; «Танцы народов </a:t>
          </a:r>
          <a:r>
            <a:rPr lang="ru-RU" baseline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Южного Урала»  в ДОП «Народно-сценический </a:t>
          </a:r>
          <a:r>
            <a:rPr lang="ru-RU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танец» </a:t>
          </a:r>
        </a:p>
      </dgm:t>
    </dgm:pt>
    <dgm:pt modelId="{3E348213-C631-4B7B-B7B0-781EEDF854A8}" type="parTrans" cxnId="{3ADF9A95-DF88-494F-8113-0615A4DC3B63}">
      <dgm:prSet/>
      <dgm:spPr/>
      <dgm:t>
        <a:bodyPr/>
        <a:lstStyle/>
        <a:p>
          <a:endParaRPr lang="ru-RU"/>
        </a:p>
      </dgm:t>
    </dgm:pt>
    <dgm:pt modelId="{D71D8C92-3910-4DFF-A477-CAC7258A3ED4}" type="sibTrans" cxnId="{3ADF9A95-DF88-494F-8113-0615A4DC3B63}">
      <dgm:prSet/>
      <dgm:spPr/>
      <dgm:t>
        <a:bodyPr/>
        <a:lstStyle/>
        <a:p>
          <a:endParaRPr lang="ru-RU"/>
        </a:p>
      </dgm:t>
    </dgm:pt>
    <dgm:pt modelId="{C8476A5B-64C5-4C96-8D45-11C561144465}">
      <dgm:prSet/>
      <dgm:spPr/>
      <dgm:t>
        <a:bodyPr/>
        <a:lstStyle/>
        <a:p>
          <a:pPr algn="l">
            <a:buClrTx/>
            <a:buSzTx/>
            <a:buFontTx/>
            <a:buNone/>
          </a:pPr>
          <a:endParaRPr lang="ru-RU" baseline="0" dirty="0">
            <a:effectLst/>
          </a:endParaRPr>
        </a:p>
      </dgm:t>
    </dgm:pt>
    <dgm:pt modelId="{B3399ADF-8EB0-4AA3-AF05-8F4A5EDE4050}" type="parTrans" cxnId="{9ADE975A-8209-42BF-A29C-737B79BF3375}">
      <dgm:prSet/>
      <dgm:spPr/>
      <dgm:t>
        <a:bodyPr/>
        <a:lstStyle/>
        <a:p>
          <a:endParaRPr lang="ru-RU"/>
        </a:p>
      </dgm:t>
    </dgm:pt>
    <dgm:pt modelId="{8FB5C8D5-E30A-4A2C-9D30-819AC1480356}" type="sibTrans" cxnId="{9ADE975A-8209-42BF-A29C-737B79BF3375}">
      <dgm:prSet/>
      <dgm:spPr/>
      <dgm:t>
        <a:bodyPr/>
        <a:lstStyle/>
        <a:p>
          <a:endParaRPr lang="ru-RU"/>
        </a:p>
      </dgm:t>
    </dgm:pt>
    <dgm:pt modelId="{2BD743BA-636E-40DE-B70F-CFB8656F060C}" type="pres">
      <dgm:prSet presAssocID="{18136222-A1E5-4BC6-8FDB-7A27C968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8C66-AC46-415E-B9A9-8A43A00D935A}" type="pres">
      <dgm:prSet presAssocID="{BDA09D46-3B4F-439C-9EED-F8B5B1941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8F48-5998-4D8D-9214-7CD265D962CE}" type="pres">
      <dgm:prSet presAssocID="{BDA09D46-3B4F-439C-9EED-F8B5B1941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428E-E347-4CF4-B962-37275D66D57C}" type="pres">
      <dgm:prSet presAssocID="{45D40416-08B6-4205-8446-8689093150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C61-EACF-4AA2-884B-183195D068A5}" type="pres">
      <dgm:prSet presAssocID="{45D40416-08B6-4205-8446-868909315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76549-A5ED-4628-A3FF-0BE06C5E68A2}" srcId="{18136222-A1E5-4BC6-8FDB-7A27C9687DA1}" destId="{BDA09D46-3B4F-439C-9EED-F8B5B1941014}" srcOrd="0" destOrd="0" parTransId="{431C56FE-692C-4631-84CB-063B2274EF9E}" sibTransId="{8DFB4707-A423-4B0B-B059-98CCBA2FEABF}"/>
    <dgm:cxn modelId="{0AA6B3CA-99F7-4866-A777-636A321F5932}" type="presOf" srcId="{9508D292-0DB3-4FD0-BA08-62F21185485B}" destId="{EB433C61-EACF-4AA2-884B-183195D068A5}" srcOrd="0" destOrd="0" presId="urn:microsoft.com/office/officeart/2005/8/layout/vList2"/>
    <dgm:cxn modelId="{8F0ECE1C-C9CD-44B0-B43D-CCB5D585B43A}" srcId="{18136222-A1E5-4BC6-8FDB-7A27C9687DA1}" destId="{45D40416-08B6-4205-8446-8689093150EF}" srcOrd="1" destOrd="0" parTransId="{1EF9A9E8-82A0-47E3-B357-65CE31CDF7A1}" sibTransId="{DE5DC918-692D-459C-A540-5592E119B80B}"/>
    <dgm:cxn modelId="{39FB8EEB-718A-4504-A2C2-4968FDDD6A0A}" type="presOf" srcId="{7A826F8C-15E4-4708-8417-6A63F2BEFB64}" destId="{87BD8F48-5998-4D8D-9214-7CD265D962CE}" srcOrd="0" destOrd="0" presId="urn:microsoft.com/office/officeart/2005/8/layout/vList2"/>
    <dgm:cxn modelId="{DDFCC963-F0AE-4FB6-AF17-51704C99B049}" type="presOf" srcId="{18136222-A1E5-4BC6-8FDB-7A27C9687DA1}" destId="{2BD743BA-636E-40DE-B70F-CFB8656F060C}" srcOrd="0" destOrd="0" presId="urn:microsoft.com/office/officeart/2005/8/layout/vList2"/>
    <dgm:cxn modelId="{45325CC2-593C-49A9-9BFB-FECC7414CA3B}" type="presOf" srcId="{45D40416-08B6-4205-8446-8689093150EF}" destId="{888A428E-E347-4CF4-B962-37275D66D57C}" srcOrd="0" destOrd="0" presId="urn:microsoft.com/office/officeart/2005/8/layout/vList2"/>
    <dgm:cxn modelId="{9ADE975A-8209-42BF-A29C-737B79BF3375}" srcId="{45D40416-08B6-4205-8446-8689093150EF}" destId="{C8476A5B-64C5-4C96-8D45-11C561144465}" srcOrd="1" destOrd="0" parTransId="{B3399ADF-8EB0-4AA3-AF05-8F4A5EDE4050}" sibTransId="{8FB5C8D5-E30A-4A2C-9D30-819AC1480356}"/>
    <dgm:cxn modelId="{478707A2-526D-44D8-8304-215818987DF3}" type="presOf" srcId="{BDA09D46-3B4F-439C-9EED-F8B5B1941014}" destId="{80948C66-AC46-415E-B9A9-8A43A00D935A}" srcOrd="0" destOrd="0" presId="urn:microsoft.com/office/officeart/2005/8/layout/vList2"/>
    <dgm:cxn modelId="{3ADF9A95-DF88-494F-8113-0615A4DC3B63}" srcId="{45D40416-08B6-4205-8446-8689093150EF}" destId="{9508D292-0DB3-4FD0-BA08-62F21185485B}" srcOrd="0" destOrd="0" parTransId="{3E348213-C631-4B7B-B7B0-781EEDF854A8}" sibTransId="{D71D8C92-3910-4DFF-A477-CAC7258A3ED4}"/>
    <dgm:cxn modelId="{857336D5-5D05-4EA9-8533-21EEBC4D2110}" srcId="{BDA09D46-3B4F-439C-9EED-F8B5B1941014}" destId="{7A826F8C-15E4-4708-8417-6A63F2BEFB64}" srcOrd="0" destOrd="0" parTransId="{2BC7EC1D-06DE-424A-B5E9-03FCAE0DF9E1}" sibTransId="{99385C2B-9724-4273-BDF8-EBB617C345C3}"/>
    <dgm:cxn modelId="{5A44501E-2AD1-4CAE-892D-CB4F1DBDA3F9}" type="presOf" srcId="{C8476A5B-64C5-4C96-8D45-11C561144465}" destId="{EB433C61-EACF-4AA2-884B-183195D068A5}" srcOrd="0" destOrd="1" presId="urn:microsoft.com/office/officeart/2005/8/layout/vList2"/>
    <dgm:cxn modelId="{507B1ED2-EB7C-4DB4-817C-D3AE8E89EA1F}" type="presParOf" srcId="{2BD743BA-636E-40DE-B70F-CFB8656F060C}" destId="{80948C66-AC46-415E-B9A9-8A43A00D935A}" srcOrd="0" destOrd="0" presId="urn:microsoft.com/office/officeart/2005/8/layout/vList2"/>
    <dgm:cxn modelId="{58947CD9-ACC3-43EE-AF1F-ED31D8D484AC}" type="presParOf" srcId="{2BD743BA-636E-40DE-B70F-CFB8656F060C}" destId="{87BD8F48-5998-4D8D-9214-7CD265D962CE}" srcOrd="1" destOrd="0" presId="urn:microsoft.com/office/officeart/2005/8/layout/vList2"/>
    <dgm:cxn modelId="{5BC341FB-0628-4B28-A209-E56F80035B86}" type="presParOf" srcId="{2BD743BA-636E-40DE-B70F-CFB8656F060C}" destId="{888A428E-E347-4CF4-B962-37275D66D57C}" srcOrd="2" destOrd="0" presId="urn:microsoft.com/office/officeart/2005/8/layout/vList2"/>
    <dgm:cxn modelId="{3250FA84-5E31-44AA-B3CA-255B1D405075}" type="presParOf" srcId="{2BD743BA-636E-40DE-B70F-CFB8656F060C}" destId="{EB433C61-EACF-4AA2-884B-183195D068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136222-A1E5-4BC6-8FDB-7A27C9687DA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A09D46-3B4F-439C-9EED-F8B5B1941014}">
      <dgm:prSet phldrT="[Текст]"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Планируемый</a:t>
          </a:r>
          <a:r>
            <a:rPr lang="ru-RU" sz="4400" b="1" dirty="0">
              <a:effectLst/>
            </a:rPr>
            <a:t> результат </a:t>
          </a:r>
          <a:endParaRPr lang="ru-RU" sz="4400" b="1" dirty="0"/>
        </a:p>
      </dgm:t>
    </dgm:pt>
    <dgm:pt modelId="{431C56FE-692C-4631-84CB-063B2274EF9E}" type="parTrans" cxnId="{8E076549-A5ED-4628-A3FF-0BE06C5E68A2}">
      <dgm:prSet/>
      <dgm:spPr/>
      <dgm:t>
        <a:bodyPr/>
        <a:lstStyle/>
        <a:p>
          <a:endParaRPr lang="ru-RU"/>
        </a:p>
      </dgm:t>
    </dgm:pt>
    <dgm:pt modelId="{8DFB4707-A423-4B0B-B059-98CCBA2FEABF}" type="sibTrans" cxnId="{8E076549-A5ED-4628-A3FF-0BE06C5E68A2}">
      <dgm:prSet/>
      <dgm:spPr/>
      <dgm:t>
        <a:bodyPr/>
        <a:lstStyle/>
        <a:p>
          <a:endParaRPr lang="ru-RU"/>
        </a:p>
      </dgm:t>
    </dgm:pt>
    <dgm:pt modelId="{7A826F8C-15E4-4708-8417-6A63F2BEFB64}">
      <dgm:prSet phldrT="[Текст]"/>
      <dgm:spPr/>
      <dgm:t>
        <a:bodyPr/>
        <a:lstStyle/>
        <a:p>
          <a:pPr algn="just"/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Разработка программы летней профильной смены школьного лагеря («Истории об истории»)</a:t>
          </a:r>
          <a:endParaRPr lang="ru-RU" dirty="0"/>
        </a:p>
      </dgm:t>
    </dgm:pt>
    <dgm:pt modelId="{2BC7EC1D-06DE-424A-B5E9-03FCAE0DF9E1}" type="parTrans" cxnId="{857336D5-5D05-4EA9-8533-21EEBC4D2110}">
      <dgm:prSet/>
      <dgm:spPr/>
      <dgm:t>
        <a:bodyPr/>
        <a:lstStyle/>
        <a:p>
          <a:endParaRPr lang="ru-RU"/>
        </a:p>
      </dgm:t>
    </dgm:pt>
    <dgm:pt modelId="{99385C2B-9724-4273-BDF8-EBB617C345C3}" type="sibTrans" cxnId="{857336D5-5D05-4EA9-8533-21EEBC4D2110}">
      <dgm:prSet/>
      <dgm:spPr/>
      <dgm:t>
        <a:bodyPr/>
        <a:lstStyle/>
        <a:p>
          <a:endParaRPr lang="ru-RU"/>
        </a:p>
      </dgm:t>
    </dgm:pt>
    <dgm:pt modelId="{45D40416-08B6-4205-8446-8689093150EF}">
      <dgm:prSet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Достигнутый результат</a:t>
          </a:r>
          <a:endParaRPr lang="ru-RU" sz="4000" b="1" baseline="0" dirty="0">
            <a:effectLst/>
          </a:endParaRPr>
        </a:p>
      </dgm:t>
    </dgm:pt>
    <dgm:pt modelId="{1EF9A9E8-82A0-47E3-B357-65CE31CDF7A1}" type="parTrans" cxnId="{8F0ECE1C-C9CD-44B0-B43D-CCB5D585B43A}">
      <dgm:prSet/>
      <dgm:spPr/>
      <dgm:t>
        <a:bodyPr/>
        <a:lstStyle/>
        <a:p>
          <a:endParaRPr lang="ru-RU"/>
        </a:p>
      </dgm:t>
    </dgm:pt>
    <dgm:pt modelId="{DE5DC918-692D-459C-A540-5592E119B80B}" type="sibTrans" cxnId="{8F0ECE1C-C9CD-44B0-B43D-CCB5D585B43A}">
      <dgm:prSet/>
      <dgm:spPr/>
      <dgm:t>
        <a:bodyPr/>
        <a:lstStyle/>
        <a:p>
          <a:endParaRPr lang="ru-RU"/>
        </a:p>
      </dgm:t>
    </dgm:pt>
    <dgm:pt modelId="{9508D292-0DB3-4FD0-BA08-62F21185485B}">
      <dgm:prSet/>
      <dgm:spPr/>
      <dgm:t>
        <a:bodyPr/>
        <a:lstStyle/>
        <a:p>
          <a:pPr algn="just">
            <a:buClrTx/>
            <a:buSzTx/>
            <a:buFontTx/>
            <a:buNone/>
          </a:pPr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Разработана  и реализована  в июне 2023</a:t>
          </a:r>
          <a:r>
            <a:rPr lang="ru-RU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года </a:t>
          </a:r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программа летней профильной смены школьного лагеря «Истории об истории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»;  в 2024 году программа разрабатывается совместно с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ЮУрГГПУ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baseline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48213-C631-4B7B-B7B0-781EEDF854A8}" type="parTrans" cxnId="{3ADF9A95-DF88-494F-8113-0615A4DC3B63}">
      <dgm:prSet/>
      <dgm:spPr/>
      <dgm:t>
        <a:bodyPr/>
        <a:lstStyle/>
        <a:p>
          <a:endParaRPr lang="ru-RU"/>
        </a:p>
      </dgm:t>
    </dgm:pt>
    <dgm:pt modelId="{D71D8C92-3910-4DFF-A477-CAC7258A3ED4}" type="sibTrans" cxnId="{3ADF9A95-DF88-494F-8113-0615A4DC3B63}">
      <dgm:prSet/>
      <dgm:spPr/>
      <dgm:t>
        <a:bodyPr/>
        <a:lstStyle/>
        <a:p>
          <a:endParaRPr lang="ru-RU"/>
        </a:p>
      </dgm:t>
    </dgm:pt>
    <dgm:pt modelId="{2BD743BA-636E-40DE-B70F-CFB8656F060C}" type="pres">
      <dgm:prSet presAssocID="{18136222-A1E5-4BC6-8FDB-7A27C968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8C66-AC46-415E-B9A9-8A43A00D935A}" type="pres">
      <dgm:prSet presAssocID="{BDA09D46-3B4F-439C-9EED-F8B5B1941014}" presName="parentText" presStyleLbl="node1" presStyleIdx="0" presStyleCnt="2" custLinFactNeighborX="106" custLinFactNeighborY="-3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8F48-5998-4D8D-9214-7CD265D962CE}" type="pres">
      <dgm:prSet presAssocID="{BDA09D46-3B4F-439C-9EED-F8B5B1941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428E-E347-4CF4-B962-37275D66D57C}" type="pres">
      <dgm:prSet presAssocID="{45D40416-08B6-4205-8446-8689093150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C61-EACF-4AA2-884B-183195D068A5}" type="pres">
      <dgm:prSet presAssocID="{45D40416-08B6-4205-8446-868909315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76549-A5ED-4628-A3FF-0BE06C5E68A2}" srcId="{18136222-A1E5-4BC6-8FDB-7A27C9687DA1}" destId="{BDA09D46-3B4F-439C-9EED-F8B5B1941014}" srcOrd="0" destOrd="0" parTransId="{431C56FE-692C-4631-84CB-063B2274EF9E}" sibTransId="{8DFB4707-A423-4B0B-B059-98CCBA2FEABF}"/>
    <dgm:cxn modelId="{0AA6B3CA-99F7-4866-A777-636A321F5932}" type="presOf" srcId="{9508D292-0DB3-4FD0-BA08-62F21185485B}" destId="{EB433C61-EACF-4AA2-884B-183195D068A5}" srcOrd="0" destOrd="0" presId="urn:microsoft.com/office/officeart/2005/8/layout/vList2"/>
    <dgm:cxn modelId="{8F0ECE1C-C9CD-44B0-B43D-CCB5D585B43A}" srcId="{18136222-A1E5-4BC6-8FDB-7A27C9687DA1}" destId="{45D40416-08B6-4205-8446-8689093150EF}" srcOrd="1" destOrd="0" parTransId="{1EF9A9E8-82A0-47E3-B357-65CE31CDF7A1}" sibTransId="{DE5DC918-692D-459C-A540-5592E119B80B}"/>
    <dgm:cxn modelId="{39FB8EEB-718A-4504-A2C2-4968FDDD6A0A}" type="presOf" srcId="{7A826F8C-15E4-4708-8417-6A63F2BEFB64}" destId="{87BD8F48-5998-4D8D-9214-7CD265D962CE}" srcOrd="0" destOrd="0" presId="urn:microsoft.com/office/officeart/2005/8/layout/vList2"/>
    <dgm:cxn modelId="{DDFCC963-F0AE-4FB6-AF17-51704C99B049}" type="presOf" srcId="{18136222-A1E5-4BC6-8FDB-7A27C9687DA1}" destId="{2BD743BA-636E-40DE-B70F-CFB8656F060C}" srcOrd="0" destOrd="0" presId="urn:microsoft.com/office/officeart/2005/8/layout/vList2"/>
    <dgm:cxn modelId="{45325CC2-593C-49A9-9BFB-FECC7414CA3B}" type="presOf" srcId="{45D40416-08B6-4205-8446-8689093150EF}" destId="{888A428E-E347-4CF4-B962-37275D66D57C}" srcOrd="0" destOrd="0" presId="urn:microsoft.com/office/officeart/2005/8/layout/vList2"/>
    <dgm:cxn modelId="{478707A2-526D-44D8-8304-215818987DF3}" type="presOf" srcId="{BDA09D46-3B4F-439C-9EED-F8B5B1941014}" destId="{80948C66-AC46-415E-B9A9-8A43A00D935A}" srcOrd="0" destOrd="0" presId="urn:microsoft.com/office/officeart/2005/8/layout/vList2"/>
    <dgm:cxn modelId="{3ADF9A95-DF88-494F-8113-0615A4DC3B63}" srcId="{45D40416-08B6-4205-8446-8689093150EF}" destId="{9508D292-0DB3-4FD0-BA08-62F21185485B}" srcOrd="0" destOrd="0" parTransId="{3E348213-C631-4B7B-B7B0-781EEDF854A8}" sibTransId="{D71D8C92-3910-4DFF-A477-CAC7258A3ED4}"/>
    <dgm:cxn modelId="{857336D5-5D05-4EA9-8533-21EEBC4D2110}" srcId="{BDA09D46-3B4F-439C-9EED-F8B5B1941014}" destId="{7A826F8C-15E4-4708-8417-6A63F2BEFB64}" srcOrd="0" destOrd="0" parTransId="{2BC7EC1D-06DE-424A-B5E9-03FCAE0DF9E1}" sibTransId="{99385C2B-9724-4273-BDF8-EBB617C345C3}"/>
    <dgm:cxn modelId="{507B1ED2-EB7C-4DB4-817C-D3AE8E89EA1F}" type="presParOf" srcId="{2BD743BA-636E-40DE-B70F-CFB8656F060C}" destId="{80948C66-AC46-415E-B9A9-8A43A00D935A}" srcOrd="0" destOrd="0" presId="urn:microsoft.com/office/officeart/2005/8/layout/vList2"/>
    <dgm:cxn modelId="{58947CD9-ACC3-43EE-AF1F-ED31D8D484AC}" type="presParOf" srcId="{2BD743BA-636E-40DE-B70F-CFB8656F060C}" destId="{87BD8F48-5998-4D8D-9214-7CD265D962CE}" srcOrd="1" destOrd="0" presId="urn:microsoft.com/office/officeart/2005/8/layout/vList2"/>
    <dgm:cxn modelId="{5BC341FB-0628-4B28-A209-E56F80035B86}" type="presParOf" srcId="{2BD743BA-636E-40DE-B70F-CFB8656F060C}" destId="{888A428E-E347-4CF4-B962-37275D66D57C}" srcOrd="2" destOrd="0" presId="urn:microsoft.com/office/officeart/2005/8/layout/vList2"/>
    <dgm:cxn modelId="{3250FA84-5E31-44AA-B3CA-255B1D405075}" type="presParOf" srcId="{2BD743BA-636E-40DE-B70F-CFB8656F060C}" destId="{EB433C61-EACF-4AA2-884B-183195D068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136222-A1E5-4BC6-8FDB-7A27C9687DA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A09D46-3B4F-439C-9EED-F8B5B1941014}">
      <dgm:prSet phldrT="[Текст]"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Планируемый</a:t>
          </a:r>
          <a:r>
            <a:rPr lang="ru-RU" sz="4200" b="1" dirty="0">
              <a:effectLst/>
            </a:rPr>
            <a:t> результат </a:t>
          </a:r>
          <a:endParaRPr lang="ru-RU" sz="4200" b="1" dirty="0"/>
        </a:p>
      </dgm:t>
    </dgm:pt>
    <dgm:pt modelId="{431C56FE-692C-4631-84CB-063B2274EF9E}" type="parTrans" cxnId="{8E076549-A5ED-4628-A3FF-0BE06C5E68A2}">
      <dgm:prSet/>
      <dgm:spPr/>
      <dgm:t>
        <a:bodyPr/>
        <a:lstStyle/>
        <a:p>
          <a:endParaRPr lang="ru-RU"/>
        </a:p>
      </dgm:t>
    </dgm:pt>
    <dgm:pt modelId="{8DFB4707-A423-4B0B-B059-98CCBA2FEABF}" type="sibTrans" cxnId="{8E076549-A5ED-4628-A3FF-0BE06C5E68A2}">
      <dgm:prSet/>
      <dgm:spPr/>
      <dgm:t>
        <a:bodyPr/>
        <a:lstStyle/>
        <a:p>
          <a:endParaRPr lang="ru-RU"/>
        </a:p>
      </dgm:t>
    </dgm:pt>
    <dgm:pt modelId="{7A826F8C-15E4-4708-8417-6A63F2BEFB64}">
      <dgm:prSet phldrT="[Текст]"/>
      <dgm:spPr/>
      <dgm:t>
        <a:bodyPr/>
        <a:lstStyle/>
        <a:p>
          <a:pPr algn="just"/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воспитательных   и образовательных событий по историческому просвещению школьников  с участием сетевых партнёров</a:t>
          </a:r>
          <a:endParaRPr lang="ru-RU" dirty="0"/>
        </a:p>
      </dgm:t>
    </dgm:pt>
    <dgm:pt modelId="{2BC7EC1D-06DE-424A-B5E9-03FCAE0DF9E1}" type="parTrans" cxnId="{857336D5-5D05-4EA9-8533-21EEBC4D2110}">
      <dgm:prSet/>
      <dgm:spPr/>
      <dgm:t>
        <a:bodyPr/>
        <a:lstStyle/>
        <a:p>
          <a:endParaRPr lang="ru-RU"/>
        </a:p>
      </dgm:t>
    </dgm:pt>
    <dgm:pt modelId="{99385C2B-9724-4273-BDF8-EBB617C345C3}" type="sibTrans" cxnId="{857336D5-5D05-4EA9-8533-21EEBC4D2110}">
      <dgm:prSet/>
      <dgm:spPr/>
      <dgm:t>
        <a:bodyPr/>
        <a:lstStyle/>
        <a:p>
          <a:endParaRPr lang="ru-RU"/>
        </a:p>
      </dgm:t>
    </dgm:pt>
    <dgm:pt modelId="{45D40416-08B6-4205-8446-8689093150EF}">
      <dgm:prSet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Достигнутый</a:t>
          </a:r>
          <a:r>
            <a:rPr lang="ru-RU" sz="4200" b="1" dirty="0">
              <a:effectLst/>
            </a:rPr>
            <a:t> результат</a:t>
          </a:r>
          <a:endParaRPr lang="ru-RU" sz="4200" b="1" baseline="0" dirty="0">
            <a:effectLst/>
          </a:endParaRPr>
        </a:p>
      </dgm:t>
    </dgm:pt>
    <dgm:pt modelId="{1EF9A9E8-82A0-47E3-B357-65CE31CDF7A1}" type="parTrans" cxnId="{8F0ECE1C-C9CD-44B0-B43D-CCB5D585B43A}">
      <dgm:prSet/>
      <dgm:spPr/>
      <dgm:t>
        <a:bodyPr/>
        <a:lstStyle/>
        <a:p>
          <a:endParaRPr lang="ru-RU"/>
        </a:p>
      </dgm:t>
    </dgm:pt>
    <dgm:pt modelId="{DE5DC918-692D-459C-A540-5592E119B80B}" type="sibTrans" cxnId="{8F0ECE1C-C9CD-44B0-B43D-CCB5D585B43A}">
      <dgm:prSet/>
      <dgm:spPr/>
      <dgm:t>
        <a:bodyPr/>
        <a:lstStyle/>
        <a:p>
          <a:endParaRPr lang="ru-RU"/>
        </a:p>
      </dgm:t>
    </dgm:pt>
    <dgm:pt modelId="{9508D292-0DB3-4FD0-BA08-62F21185485B}">
      <dgm:prSet/>
      <dgm:spPr/>
      <dgm:t>
        <a:bodyPr/>
        <a:lstStyle/>
        <a:p>
          <a:pPr algn="just">
            <a:buClrTx/>
            <a:buSzTx/>
            <a:buFont typeface="Arial" panose="020B0604020202020204" pitchFamily="34" charset="0"/>
            <a:buNone/>
          </a:pPr>
          <a:r>
            <a:rPr lang="ru-RU" baseline="0" dirty="0" smtClean="0">
              <a:solidFill>
                <a:schemeClr val="tx1"/>
              </a:solidFill>
              <a:effectLst/>
            </a:rPr>
            <a:t>В 2023 году силами сетевых партнёров для обучающихся гимназии проведено 43 мероприятия;  в 2024 году запланировано 54 мероприятия.</a:t>
          </a:r>
          <a:endParaRPr lang="ru-RU" baseline="0" dirty="0">
            <a:solidFill>
              <a:schemeClr val="tx1"/>
            </a:solidFill>
            <a:effectLst/>
          </a:endParaRPr>
        </a:p>
      </dgm:t>
    </dgm:pt>
    <dgm:pt modelId="{3E348213-C631-4B7B-B7B0-781EEDF854A8}" type="parTrans" cxnId="{3ADF9A95-DF88-494F-8113-0615A4DC3B63}">
      <dgm:prSet/>
      <dgm:spPr/>
      <dgm:t>
        <a:bodyPr/>
        <a:lstStyle/>
        <a:p>
          <a:endParaRPr lang="ru-RU"/>
        </a:p>
      </dgm:t>
    </dgm:pt>
    <dgm:pt modelId="{D71D8C92-3910-4DFF-A477-CAC7258A3ED4}" type="sibTrans" cxnId="{3ADF9A95-DF88-494F-8113-0615A4DC3B63}">
      <dgm:prSet/>
      <dgm:spPr/>
      <dgm:t>
        <a:bodyPr/>
        <a:lstStyle/>
        <a:p>
          <a:endParaRPr lang="ru-RU"/>
        </a:p>
      </dgm:t>
    </dgm:pt>
    <dgm:pt modelId="{2BD743BA-636E-40DE-B70F-CFB8656F060C}" type="pres">
      <dgm:prSet presAssocID="{18136222-A1E5-4BC6-8FDB-7A27C968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8C66-AC46-415E-B9A9-8A43A00D935A}" type="pres">
      <dgm:prSet presAssocID="{BDA09D46-3B4F-439C-9EED-F8B5B1941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8F48-5998-4D8D-9214-7CD265D962CE}" type="pres">
      <dgm:prSet presAssocID="{BDA09D46-3B4F-439C-9EED-F8B5B1941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428E-E347-4CF4-B962-37275D66D57C}" type="pres">
      <dgm:prSet presAssocID="{45D40416-08B6-4205-8446-8689093150EF}" presName="parentText" presStyleLbl="node1" presStyleIdx="1" presStyleCnt="2" custLinFactNeighborX="-962" custLinFactNeighborY="1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C61-EACF-4AA2-884B-183195D068A5}" type="pres">
      <dgm:prSet presAssocID="{45D40416-08B6-4205-8446-868909315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76549-A5ED-4628-A3FF-0BE06C5E68A2}" srcId="{18136222-A1E5-4BC6-8FDB-7A27C9687DA1}" destId="{BDA09D46-3B4F-439C-9EED-F8B5B1941014}" srcOrd="0" destOrd="0" parTransId="{431C56FE-692C-4631-84CB-063B2274EF9E}" sibTransId="{8DFB4707-A423-4B0B-B059-98CCBA2FEABF}"/>
    <dgm:cxn modelId="{0AA6B3CA-99F7-4866-A777-636A321F5932}" type="presOf" srcId="{9508D292-0DB3-4FD0-BA08-62F21185485B}" destId="{EB433C61-EACF-4AA2-884B-183195D068A5}" srcOrd="0" destOrd="0" presId="urn:microsoft.com/office/officeart/2005/8/layout/vList2"/>
    <dgm:cxn modelId="{8F0ECE1C-C9CD-44B0-B43D-CCB5D585B43A}" srcId="{18136222-A1E5-4BC6-8FDB-7A27C9687DA1}" destId="{45D40416-08B6-4205-8446-8689093150EF}" srcOrd="1" destOrd="0" parTransId="{1EF9A9E8-82A0-47E3-B357-65CE31CDF7A1}" sibTransId="{DE5DC918-692D-459C-A540-5592E119B80B}"/>
    <dgm:cxn modelId="{39FB8EEB-718A-4504-A2C2-4968FDDD6A0A}" type="presOf" srcId="{7A826F8C-15E4-4708-8417-6A63F2BEFB64}" destId="{87BD8F48-5998-4D8D-9214-7CD265D962CE}" srcOrd="0" destOrd="0" presId="urn:microsoft.com/office/officeart/2005/8/layout/vList2"/>
    <dgm:cxn modelId="{DDFCC963-F0AE-4FB6-AF17-51704C99B049}" type="presOf" srcId="{18136222-A1E5-4BC6-8FDB-7A27C9687DA1}" destId="{2BD743BA-636E-40DE-B70F-CFB8656F060C}" srcOrd="0" destOrd="0" presId="urn:microsoft.com/office/officeart/2005/8/layout/vList2"/>
    <dgm:cxn modelId="{45325CC2-593C-49A9-9BFB-FECC7414CA3B}" type="presOf" srcId="{45D40416-08B6-4205-8446-8689093150EF}" destId="{888A428E-E347-4CF4-B962-37275D66D57C}" srcOrd="0" destOrd="0" presId="urn:microsoft.com/office/officeart/2005/8/layout/vList2"/>
    <dgm:cxn modelId="{478707A2-526D-44D8-8304-215818987DF3}" type="presOf" srcId="{BDA09D46-3B4F-439C-9EED-F8B5B1941014}" destId="{80948C66-AC46-415E-B9A9-8A43A00D935A}" srcOrd="0" destOrd="0" presId="urn:microsoft.com/office/officeart/2005/8/layout/vList2"/>
    <dgm:cxn modelId="{3ADF9A95-DF88-494F-8113-0615A4DC3B63}" srcId="{45D40416-08B6-4205-8446-8689093150EF}" destId="{9508D292-0DB3-4FD0-BA08-62F21185485B}" srcOrd="0" destOrd="0" parTransId="{3E348213-C631-4B7B-B7B0-781EEDF854A8}" sibTransId="{D71D8C92-3910-4DFF-A477-CAC7258A3ED4}"/>
    <dgm:cxn modelId="{857336D5-5D05-4EA9-8533-21EEBC4D2110}" srcId="{BDA09D46-3B4F-439C-9EED-F8B5B1941014}" destId="{7A826F8C-15E4-4708-8417-6A63F2BEFB64}" srcOrd="0" destOrd="0" parTransId="{2BC7EC1D-06DE-424A-B5E9-03FCAE0DF9E1}" sibTransId="{99385C2B-9724-4273-BDF8-EBB617C345C3}"/>
    <dgm:cxn modelId="{507B1ED2-EB7C-4DB4-817C-D3AE8E89EA1F}" type="presParOf" srcId="{2BD743BA-636E-40DE-B70F-CFB8656F060C}" destId="{80948C66-AC46-415E-B9A9-8A43A00D935A}" srcOrd="0" destOrd="0" presId="urn:microsoft.com/office/officeart/2005/8/layout/vList2"/>
    <dgm:cxn modelId="{58947CD9-ACC3-43EE-AF1F-ED31D8D484AC}" type="presParOf" srcId="{2BD743BA-636E-40DE-B70F-CFB8656F060C}" destId="{87BD8F48-5998-4D8D-9214-7CD265D962CE}" srcOrd="1" destOrd="0" presId="urn:microsoft.com/office/officeart/2005/8/layout/vList2"/>
    <dgm:cxn modelId="{5BC341FB-0628-4B28-A209-E56F80035B86}" type="presParOf" srcId="{2BD743BA-636E-40DE-B70F-CFB8656F060C}" destId="{888A428E-E347-4CF4-B962-37275D66D57C}" srcOrd="2" destOrd="0" presId="urn:microsoft.com/office/officeart/2005/8/layout/vList2"/>
    <dgm:cxn modelId="{3250FA84-5E31-44AA-B3CA-255B1D405075}" type="presParOf" srcId="{2BD743BA-636E-40DE-B70F-CFB8656F060C}" destId="{EB433C61-EACF-4AA2-884B-183195D068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136222-A1E5-4BC6-8FDB-7A27C9687DA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A09D46-3B4F-439C-9EED-F8B5B1941014}">
      <dgm:prSet phldrT="[Текст]"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Планируемый</a:t>
          </a:r>
          <a:r>
            <a:rPr lang="ru-RU" sz="3700" b="1" dirty="0">
              <a:effectLst/>
            </a:rPr>
            <a:t> результат </a:t>
          </a:r>
          <a:endParaRPr lang="ru-RU" sz="3700" b="1" dirty="0"/>
        </a:p>
      </dgm:t>
    </dgm:pt>
    <dgm:pt modelId="{431C56FE-692C-4631-84CB-063B2274EF9E}" type="parTrans" cxnId="{8E076549-A5ED-4628-A3FF-0BE06C5E68A2}">
      <dgm:prSet/>
      <dgm:spPr/>
      <dgm:t>
        <a:bodyPr/>
        <a:lstStyle/>
        <a:p>
          <a:endParaRPr lang="ru-RU"/>
        </a:p>
      </dgm:t>
    </dgm:pt>
    <dgm:pt modelId="{8DFB4707-A423-4B0B-B059-98CCBA2FEABF}" type="sibTrans" cxnId="{8E076549-A5ED-4628-A3FF-0BE06C5E68A2}">
      <dgm:prSet/>
      <dgm:spPr/>
      <dgm:t>
        <a:bodyPr/>
        <a:lstStyle/>
        <a:p>
          <a:endParaRPr lang="ru-RU"/>
        </a:p>
      </dgm:t>
    </dgm:pt>
    <dgm:pt modelId="{7A826F8C-15E4-4708-8417-6A63F2BEFB64}">
      <dgm:prSet phldrT="[Текст]"/>
      <dgm:spPr/>
      <dgm:t>
        <a:bodyPr/>
        <a:lstStyle/>
        <a:p>
          <a:pPr algn="just"/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Вовлеченность младших школьников города Челябинска в олимпиаду «История в событиях и лицах»</a:t>
          </a:r>
          <a:endParaRPr lang="ru-RU" dirty="0"/>
        </a:p>
      </dgm:t>
    </dgm:pt>
    <dgm:pt modelId="{2BC7EC1D-06DE-424A-B5E9-03FCAE0DF9E1}" type="parTrans" cxnId="{857336D5-5D05-4EA9-8533-21EEBC4D2110}">
      <dgm:prSet/>
      <dgm:spPr/>
      <dgm:t>
        <a:bodyPr/>
        <a:lstStyle/>
        <a:p>
          <a:endParaRPr lang="ru-RU"/>
        </a:p>
      </dgm:t>
    </dgm:pt>
    <dgm:pt modelId="{99385C2B-9724-4273-BDF8-EBB617C345C3}" type="sibTrans" cxnId="{857336D5-5D05-4EA9-8533-21EEBC4D2110}">
      <dgm:prSet/>
      <dgm:spPr/>
      <dgm:t>
        <a:bodyPr/>
        <a:lstStyle/>
        <a:p>
          <a:endParaRPr lang="ru-RU"/>
        </a:p>
      </dgm:t>
    </dgm:pt>
    <dgm:pt modelId="{45D40416-08B6-4205-8446-8689093150EF}">
      <dgm:prSet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Достигнутый</a:t>
          </a:r>
          <a:r>
            <a:rPr lang="ru-RU" sz="3600" b="1" dirty="0">
              <a:effectLst/>
            </a:rPr>
            <a:t> результат</a:t>
          </a:r>
          <a:endParaRPr lang="ru-RU" sz="3600" b="1" baseline="0" dirty="0">
            <a:effectLst/>
          </a:endParaRPr>
        </a:p>
      </dgm:t>
    </dgm:pt>
    <dgm:pt modelId="{1EF9A9E8-82A0-47E3-B357-65CE31CDF7A1}" type="parTrans" cxnId="{8F0ECE1C-C9CD-44B0-B43D-CCB5D585B43A}">
      <dgm:prSet/>
      <dgm:spPr/>
      <dgm:t>
        <a:bodyPr/>
        <a:lstStyle/>
        <a:p>
          <a:endParaRPr lang="ru-RU"/>
        </a:p>
      </dgm:t>
    </dgm:pt>
    <dgm:pt modelId="{DE5DC918-692D-459C-A540-5592E119B80B}" type="sibTrans" cxnId="{8F0ECE1C-C9CD-44B0-B43D-CCB5D585B43A}">
      <dgm:prSet/>
      <dgm:spPr/>
      <dgm:t>
        <a:bodyPr/>
        <a:lstStyle/>
        <a:p>
          <a:endParaRPr lang="ru-RU"/>
        </a:p>
      </dgm:t>
    </dgm:pt>
    <dgm:pt modelId="{9508D292-0DB3-4FD0-BA08-62F21185485B}">
      <dgm:prSet/>
      <dgm:spPr/>
      <dgm:t>
        <a:bodyPr/>
        <a:lstStyle/>
        <a:p>
          <a:pPr algn="just">
            <a:buClrTx/>
            <a:buSzTx/>
            <a:buFont typeface="Arial" panose="020B0604020202020204" pitchFamily="34" charset="0"/>
            <a:buNone/>
          </a:pPr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Разработано</a:t>
          </a:r>
          <a:r>
            <a:rPr lang="ru-RU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положение, задания дистанционного и очного этапов олимпиады. </a:t>
          </a:r>
          <a:endParaRPr lang="ru-RU" baseline="0" dirty="0">
            <a:effectLst/>
          </a:endParaRPr>
        </a:p>
      </dgm:t>
    </dgm:pt>
    <dgm:pt modelId="{3E348213-C631-4B7B-B7B0-781EEDF854A8}" type="parTrans" cxnId="{3ADF9A95-DF88-494F-8113-0615A4DC3B63}">
      <dgm:prSet/>
      <dgm:spPr/>
      <dgm:t>
        <a:bodyPr/>
        <a:lstStyle/>
        <a:p>
          <a:endParaRPr lang="ru-RU"/>
        </a:p>
      </dgm:t>
    </dgm:pt>
    <dgm:pt modelId="{D71D8C92-3910-4DFF-A477-CAC7258A3ED4}" type="sibTrans" cxnId="{3ADF9A95-DF88-494F-8113-0615A4DC3B63}">
      <dgm:prSet/>
      <dgm:spPr/>
      <dgm:t>
        <a:bodyPr/>
        <a:lstStyle/>
        <a:p>
          <a:endParaRPr lang="ru-RU"/>
        </a:p>
      </dgm:t>
    </dgm:pt>
    <dgm:pt modelId="{3C311D7F-E9E1-44E0-A2B8-6DF4CA9510C0}">
      <dgm:prSet/>
      <dgm:spPr/>
      <dgm:t>
        <a:bodyPr/>
        <a:lstStyle/>
        <a:p>
          <a:pPr algn="just">
            <a:buClrTx/>
            <a:buSzTx/>
            <a:buFont typeface="Arial" panose="020B0604020202020204" pitchFamily="34" charset="0"/>
            <a:buNone/>
          </a:pPr>
          <a:r>
            <a:rPr lang="ru-RU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дистанционном этапе приняло участие </a:t>
          </a:r>
          <a:r>
            <a:rPr lang="ru-RU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1770 обучающихся 3-4 классов г. Челябинска</a:t>
          </a:r>
          <a:endParaRPr lang="ru-RU" baseline="0" dirty="0">
            <a:solidFill>
              <a:schemeClr val="tx1"/>
            </a:solidFill>
            <a:effectLst/>
          </a:endParaRPr>
        </a:p>
      </dgm:t>
    </dgm:pt>
    <dgm:pt modelId="{EB104109-61DA-4A97-A6D2-3B54831F4F0A}" type="parTrans" cxnId="{F55699E7-D391-40A8-96DF-10CA5861B978}">
      <dgm:prSet/>
      <dgm:spPr/>
      <dgm:t>
        <a:bodyPr/>
        <a:lstStyle/>
        <a:p>
          <a:endParaRPr lang="ru-RU"/>
        </a:p>
      </dgm:t>
    </dgm:pt>
    <dgm:pt modelId="{345EAB98-BD30-49D6-BBE0-91F9B6E954DA}" type="sibTrans" cxnId="{F55699E7-D391-40A8-96DF-10CA5861B978}">
      <dgm:prSet/>
      <dgm:spPr/>
      <dgm:t>
        <a:bodyPr/>
        <a:lstStyle/>
        <a:p>
          <a:endParaRPr lang="ru-RU"/>
        </a:p>
      </dgm:t>
    </dgm:pt>
    <dgm:pt modelId="{9EE0A09A-9F31-4D7C-93A2-BDBF652AB63F}">
      <dgm:prSet/>
      <dgm:spPr/>
      <dgm:t>
        <a:bodyPr/>
        <a:lstStyle/>
        <a:p>
          <a:pPr algn="just">
            <a:buClrTx/>
            <a:buSzTx/>
            <a:buFont typeface="Arial" panose="020B0604020202020204" pitchFamily="34" charset="0"/>
            <a:buNone/>
          </a:pPr>
          <a:r>
            <a:rPr lang="ru-RU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очном этапе приняло участие 130 обучающихся; победителей – 3;  и призёров – 27.</a:t>
          </a:r>
          <a:endParaRPr lang="ru-RU" baseline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60432-7358-4400-BF95-C4677E477CED}" type="parTrans" cxnId="{10CA7E30-0A1D-47DB-A819-D311988837AE}">
      <dgm:prSet/>
      <dgm:spPr/>
      <dgm:t>
        <a:bodyPr/>
        <a:lstStyle/>
        <a:p>
          <a:endParaRPr lang="ru-RU"/>
        </a:p>
      </dgm:t>
    </dgm:pt>
    <dgm:pt modelId="{9DDD33D1-930A-4107-9047-2604AD6E8E8E}" type="sibTrans" cxnId="{10CA7E30-0A1D-47DB-A819-D311988837AE}">
      <dgm:prSet/>
      <dgm:spPr/>
      <dgm:t>
        <a:bodyPr/>
        <a:lstStyle/>
        <a:p>
          <a:endParaRPr lang="ru-RU"/>
        </a:p>
      </dgm:t>
    </dgm:pt>
    <dgm:pt modelId="{2BD743BA-636E-40DE-B70F-CFB8656F060C}" type="pres">
      <dgm:prSet presAssocID="{18136222-A1E5-4BC6-8FDB-7A27C968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8C66-AC46-415E-B9A9-8A43A00D935A}" type="pres">
      <dgm:prSet presAssocID="{BDA09D46-3B4F-439C-9EED-F8B5B1941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8F48-5998-4D8D-9214-7CD265D962CE}" type="pres">
      <dgm:prSet presAssocID="{BDA09D46-3B4F-439C-9EED-F8B5B1941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428E-E347-4CF4-B962-37275D66D57C}" type="pres">
      <dgm:prSet presAssocID="{45D40416-08B6-4205-8446-8689093150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C61-EACF-4AA2-884B-183195D068A5}" type="pres">
      <dgm:prSet presAssocID="{45D40416-08B6-4205-8446-868909315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ECE88-E4F5-4F63-8369-BDE75354499F}" type="presOf" srcId="{3C311D7F-E9E1-44E0-A2B8-6DF4CA9510C0}" destId="{EB433C61-EACF-4AA2-884B-183195D068A5}" srcOrd="0" destOrd="1" presId="urn:microsoft.com/office/officeart/2005/8/layout/vList2"/>
    <dgm:cxn modelId="{45325CC2-593C-49A9-9BFB-FECC7414CA3B}" type="presOf" srcId="{45D40416-08B6-4205-8446-8689093150EF}" destId="{888A428E-E347-4CF4-B962-37275D66D57C}" srcOrd="0" destOrd="0" presId="urn:microsoft.com/office/officeart/2005/8/layout/vList2"/>
    <dgm:cxn modelId="{10CA7E30-0A1D-47DB-A819-D311988837AE}" srcId="{45D40416-08B6-4205-8446-8689093150EF}" destId="{9EE0A09A-9F31-4D7C-93A2-BDBF652AB63F}" srcOrd="2" destOrd="0" parTransId="{84060432-7358-4400-BF95-C4677E477CED}" sibTransId="{9DDD33D1-930A-4107-9047-2604AD6E8E8E}"/>
    <dgm:cxn modelId="{8E076549-A5ED-4628-A3FF-0BE06C5E68A2}" srcId="{18136222-A1E5-4BC6-8FDB-7A27C9687DA1}" destId="{BDA09D46-3B4F-439C-9EED-F8B5B1941014}" srcOrd="0" destOrd="0" parTransId="{431C56FE-692C-4631-84CB-063B2274EF9E}" sibTransId="{8DFB4707-A423-4B0B-B059-98CCBA2FEABF}"/>
    <dgm:cxn modelId="{3ADF9A95-DF88-494F-8113-0615A4DC3B63}" srcId="{45D40416-08B6-4205-8446-8689093150EF}" destId="{9508D292-0DB3-4FD0-BA08-62F21185485B}" srcOrd="0" destOrd="0" parTransId="{3E348213-C631-4B7B-B7B0-781EEDF854A8}" sibTransId="{D71D8C92-3910-4DFF-A477-CAC7258A3ED4}"/>
    <dgm:cxn modelId="{DDFCC963-F0AE-4FB6-AF17-51704C99B049}" type="presOf" srcId="{18136222-A1E5-4BC6-8FDB-7A27C9687DA1}" destId="{2BD743BA-636E-40DE-B70F-CFB8656F060C}" srcOrd="0" destOrd="0" presId="urn:microsoft.com/office/officeart/2005/8/layout/vList2"/>
    <dgm:cxn modelId="{0AB7E64E-A79C-45CE-B4CC-29212FBC8F42}" type="presOf" srcId="{9EE0A09A-9F31-4D7C-93A2-BDBF652AB63F}" destId="{EB433C61-EACF-4AA2-884B-183195D068A5}" srcOrd="0" destOrd="2" presId="urn:microsoft.com/office/officeart/2005/8/layout/vList2"/>
    <dgm:cxn modelId="{857336D5-5D05-4EA9-8533-21EEBC4D2110}" srcId="{BDA09D46-3B4F-439C-9EED-F8B5B1941014}" destId="{7A826F8C-15E4-4708-8417-6A63F2BEFB64}" srcOrd="0" destOrd="0" parTransId="{2BC7EC1D-06DE-424A-B5E9-03FCAE0DF9E1}" sibTransId="{99385C2B-9724-4273-BDF8-EBB617C345C3}"/>
    <dgm:cxn modelId="{39FB8EEB-718A-4504-A2C2-4968FDDD6A0A}" type="presOf" srcId="{7A826F8C-15E4-4708-8417-6A63F2BEFB64}" destId="{87BD8F48-5998-4D8D-9214-7CD265D962CE}" srcOrd="0" destOrd="0" presId="urn:microsoft.com/office/officeart/2005/8/layout/vList2"/>
    <dgm:cxn modelId="{F55699E7-D391-40A8-96DF-10CA5861B978}" srcId="{45D40416-08B6-4205-8446-8689093150EF}" destId="{3C311D7F-E9E1-44E0-A2B8-6DF4CA9510C0}" srcOrd="1" destOrd="0" parTransId="{EB104109-61DA-4A97-A6D2-3B54831F4F0A}" sibTransId="{345EAB98-BD30-49D6-BBE0-91F9B6E954DA}"/>
    <dgm:cxn modelId="{8F0ECE1C-C9CD-44B0-B43D-CCB5D585B43A}" srcId="{18136222-A1E5-4BC6-8FDB-7A27C9687DA1}" destId="{45D40416-08B6-4205-8446-8689093150EF}" srcOrd="1" destOrd="0" parTransId="{1EF9A9E8-82A0-47E3-B357-65CE31CDF7A1}" sibTransId="{DE5DC918-692D-459C-A540-5592E119B80B}"/>
    <dgm:cxn modelId="{478707A2-526D-44D8-8304-215818987DF3}" type="presOf" srcId="{BDA09D46-3B4F-439C-9EED-F8B5B1941014}" destId="{80948C66-AC46-415E-B9A9-8A43A00D935A}" srcOrd="0" destOrd="0" presId="urn:microsoft.com/office/officeart/2005/8/layout/vList2"/>
    <dgm:cxn modelId="{0AA6B3CA-99F7-4866-A777-636A321F5932}" type="presOf" srcId="{9508D292-0DB3-4FD0-BA08-62F21185485B}" destId="{EB433C61-EACF-4AA2-884B-183195D068A5}" srcOrd="0" destOrd="0" presId="urn:microsoft.com/office/officeart/2005/8/layout/vList2"/>
    <dgm:cxn modelId="{507B1ED2-EB7C-4DB4-817C-D3AE8E89EA1F}" type="presParOf" srcId="{2BD743BA-636E-40DE-B70F-CFB8656F060C}" destId="{80948C66-AC46-415E-B9A9-8A43A00D935A}" srcOrd="0" destOrd="0" presId="urn:microsoft.com/office/officeart/2005/8/layout/vList2"/>
    <dgm:cxn modelId="{58947CD9-ACC3-43EE-AF1F-ED31D8D484AC}" type="presParOf" srcId="{2BD743BA-636E-40DE-B70F-CFB8656F060C}" destId="{87BD8F48-5998-4D8D-9214-7CD265D962CE}" srcOrd="1" destOrd="0" presId="urn:microsoft.com/office/officeart/2005/8/layout/vList2"/>
    <dgm:cxn modelId="{5BC341FB-0628-4B28-A209-E56F80035B86}" type="presParOf" srcId="{2BD743BA-636E-40DE-B70F-CFB8656F060C}" destId="{888A428E-E347-4CF4-B962-37275D66D57C}" srcOrd="2" destOrd="0" presId="urn:microsoft.com/office/officeart/2005/8/layout/vList2"/>
    <dgm:cxn modelId="{3250FA84-5E31-44AA-B3CA-255B1D405075}" type="presParOf" srcId="{2BD743BA-636E-40DE-B70F-CFB8656F060C}" destId="{EB433C61-EACF-4AA2-884B-183195D068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136222-A1E5-4BC6-8FDB-7A27C9687DA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A09D46-3B4F-439C-9EED-F8B5B1941014}">
      <dgm:prSet phldrT="[Текст]"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Планируемый</a:t>
          </a:r>
          <a:r>
            <a:rPr lang="ru-RU" sz="3900" b="1" dirty="0">
              <a:effectLst/>
            </a:rPr>
            <a:t> результат </a:t>
          </a:r>
          <a:endParaRPr lang="ru-RU" sz="3900" b="1" dirty="0"/>
        </a:p>
      </dgm:t>
    </dgm:pt>
    <dgm:pt modelId="{431C56FE-692C-4631-84CB-063B2274EF9E}" type="parTrans" cxnId="{8E076549-A5ED-4628-A3FF-0BE06C5E68A2}">
      <dgm:prSet/>
      <dgm:spPr/>
      <dgm:t>
        <a:bodyPr/>
        <a:lstStyle/>
        <a:p>
          <a:endParaRPr lang="ru-RU"/>
        </a:p>
      </dgm:t>
    </dgm:pt>
    <dgm:pt modelId="{8DFB4707-A423-4B0B-B059-98CCBA2FEABF}" type="sibTrans" cxnId="{8E076549-A5ED-4628-A3FF-0BE06C5E68A2}">
      <dgm:prSet/>
      <dgm:spPr/>
      <dgm:t>
        <a:bodyPr/>
        <a:lstStyle/>
        <a:p>
          <a:endParaRPr lang="ru-RU"/>
        </a:p>
      </dgm:t>
    </dgm:pt>
    <dgm:pt modelId="{7A826F8C-15E4-4708-8417-6A63F2BEFB64}">
      <dgm:prSet phldrT="[Текст]"/>
      <dgm:spPr/>
      <dgm:t>
        <a:bodyPr/>
        <a:lstStyle/>
        <a:p>
          <a:pPr algn="just"/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Разработка социальных проектов классов с целью реализации рабочей программы воспитания.</a:t>
          </a:r>
          <a:endParaRPr lang="ru-RU" dirty="0"/>
        </a:p>
      </dgm:t>
    </dgm:pt>
    <dgm:pt modelId="{2BC7EC1D-06DE-424A-B5E9-03FCAE0DF9E1}" type="parTrans" cxnId="{857336D5-5D05-4EA9-8533-21EEBC4D2110}">
      <dgm:prSet/>
      <dgm:spPr/>
      <dgm:t>
        <a:bodyPr/>
        <a:lstStyle/>
        <a:p>
          <a:endParaRPr lang="ru-RU"/>
        </a:p>
      </dgm:t>
    </dgm:pt>
    <dgm:pt modelId="{99385C2B-9724-4273-BDF8-EBB617C345C3}" type="sibTrans" cxnId="{857336D5-5D05-4EA9-8533-21EEBC4D2110}">
      <dgm:prSet/>
      <dgm:spPr/>
      <dgm:t>
        <a:bodyPr/>
        <a:lstStyle/>
        <a:p>
          <a:endParaRPr lang="ru-RU"/>
        </a:p>
      </dgm:t>
    </dgm:pt>
    <dgm:pt modelId="{45D40416-08B6-4205-8446-8689093150EF}">
      <dgm:prSet custT="1"/>
      <dgm:spPr>
        <a:solidFill>
          <a:schemeClr val="accent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ru-RU" sz="4000" b="1" dirty="0">
              <a:effectLst/>
            </a:rPr>
            <a:t>Достигнутый</a:t>
          </a:r>
          <a:r>
            <a:rPr lang="ru-RU" sz="3900" b="1" dirty="0">
              <a:effectLst/>
            </a:rPr>
            <a:t> результат</a:t>
          </a:r>
          <a:endParaRPr lang="ru-RU" sz="3900" b="1" baseline="0" dirty="0">
            <a:effectLst/>
          </a:endParaRPr>
        </a:p>
      </dgm:t>
    </dgm:pt>
    <dgm:pt modelId="{1EF9A9E8-82A0-47E3-B357-65CE31CDF7A1}" type="parTrans" cxnId="{8F0ECE1C-C9CD-44B0-B43D-CCB5D585B43A}">
      <dgm:prSet/>
      <dgm:spPr/>
      <dgm:t>
        <a:bodyPr/>
        <a:lstStyle/>
        <a:p>
          <a:endParaRPr lang="ru-RU"/>
        </a:p>
      </dgm:t>
    </dgm:pt>
    <dgm:pt modelId="{DE5DC918-692D-459C-A540-5592E119B80B}" type="sibTrans" cxnId="{8F0ECE1C-C9CD-44B0-B43D-CCB5D585B43A}">
      <dgm:prSet/>
      <dgm:spPr/>
      <dgm:t>
        <a:bodyPr/>
        <a:lstStyle/>
        <a:p>
          <a:endParaRPr lang="ru-RU"/>
        </a:p>
      </dgm:t>
    </dgm:pt>
    <dgm:pt modelId="{9508D292-0DB3-4FD0-BA08-62F21185485B}">
      <dgm:prSet/>
      <dgm:spPr/>
      <dgm:t>
        <a:bodyPr/>
        <a:lstStyle/>
        <a:p>
          <a:pPr algn="just">
            <a:buClrTx/>
            <a:buSzTx/>
            <a:buFontTx/>
            <a:buNone/>
          </a:pPr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Обучающимися реализовано 20 социальных проектов (при участии классного руководителя, родителей, социальных партнеров, знаковых 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земляков</a:t>
          </a:r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), проведена защита в мае 2023</a:t>
          </a:r>
          <a:r>
            <a:rPr lang="ru-RU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года</a:t>
          </a:r>
          <a:r>
            <a:rPr lang="ru-RU" baseline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В 2024 году социальные проекты классов будут посвящены созданию рабочей тетради для начальной школы «Народы Южного Урала: традиции, культура, быт»</a:t>
          </a:r>
          <a:endParaRPr lang="ru-RU" baseline="0" dirty="0">
            <a:effectLst/>
          </a:endParaRPr>
        </a:p>
      </dgm:t>
    </dgm:pt>
    <dgm:pt modelId="{3E348213-C631-4B7B-B7B0-781EEDF854A8}" type="parTrans" cxnId="{3ADF9A95-DF88-494F-8113-0615A4DC3B63}">
      <dgm:prSet/>
      <dgm:spPr/>
      <dgm:t>
        <a:bodyPr/>
        <a:lstStyle/>
        <a:p>
          <a:endParaRPr lang="ru-RU"/>
        </a:p>
      </dgm:t>
    </dgm:pt>
    <dgm:pt modelId="{D71D8C92-3910-4DFF-A477-CAC7258A3ED4}" type="sibTrans" cxnId="{3ADF9A95-DF88-494F-8113-0615A4DC3B63}">
      <dgm:prSet/>
      <dgm:spPr/>
      <dgm:t>
        <a:bodyPr/>
        <a:lstStyle/>
        <a:p>
          <a:endParaRPr lang="ru-RU"/>
        </a:p>
      </dgm:t>
    </dgm:pt>
    <dgm:pt modelId="{2BD743BA-636E-40DE-B70F-CFB8656F060C}" type="pres">
      <dgm:prSet presAssocID="{18136222-A1E5-4BC6-8FDB-7A27C968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8C66-AC46-415E-B9A9-8A43A00D935A}" type="pres">
      <dgm:prSet presAssocID="{BDA09D46-3B4F-439C-9EED-F8B5B1941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8F48-5998-4D8D-9214-7CD265D962CE}" type="pres">
      <dgm:prSet presAssocID="{BDA09D46-3B4F-439C-9EED-F8B5B1941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428E-E347-4CF4-B962-37275D66D57C}" type="pres">
      <dgm:prSet presAssocID="{45D40416-08B6-4205-8446-8689093150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C61-EACF-4AA2-884B-183195D068A5}" type="pres">
      <dgm:prSet presAssocID="{45D40416-08B6-4205-8446-8689093150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76549-A5ED-4628-A3FF-0BE06C5E68A2}" srcId="{18136222-A1E5-4BC6-8FDB-7A27C9687DA1}" destId="{BDA09D46-3B4F-439C-9EED-F8B5B1941014}" srcOrd="0" destOrd="0" parTransId="{431C56FE-692C-4631-84CB-063B2274EF9E}" sibTransId="{8DFB4707-A423-4B0B-B059-98CCBA2FEABF}"/>
    <dgm:cxn modelId="{0AA6B3CA-99F7-4866-A777-636A321F5932}" type="presOf" srcId="{9508D292-0DB3-4FD0-BA08-62F21185485B}" destId="{EB433C61-EACF-4AA2-884B-183195D068A5}" srcOrd="0" destOrd="0" presId="urn:microsoft.com/office/officeart/2005/8/layout/vList2"/>
    <dgm:cxn modelId="{8F0ECE1C-C9CD-44B0-B43D-CCB5D585B43A}" srcId="{18136222-A1E5-4BC6-8FDB-7A27C9687DA1}" destId="{45D40416-08B6-4205-8446-8689093150EF}" srcOrd="1" destOrd="0" parTransId="{1EF9A9E8-82A0-47E3-B357-65CE31CDF7A1}" sibTransId="{DE5DC918-692D-459C-A540-5592E119B80B}"/>
    <dgm:cxn modelId="{39FB8EEB-718A-4504-A2C2-4968FDDD6A0A}" type="presOf" srcId="{7A826F8C-15E4-4708-8417-6A63F2BEFB64}" destId="{87BD8F48-5998-4D8D-9214-7CD265D962CE}" srcOrd="0" destOrd="0" presId="urn:microsoft.com/office/officeart/2005/8/layout/vList2"/>
    <dgm:cxn modelId="{DDFCC963-F0AE-4FB6-AF17-51704C99B049}" type="presOf" srcId="{18136222-A1E5-4BC6-8FDB-7A27C9687DA1}" destId="{2BD743BA-636E-40DE-B70F-CFB8656F060C}" srcOrd="0" destOrd="0" presId="urn:microsoft.com/office/officeart/2005/8/layout/vList2"/>
    <dgm:cxn modelId="{45325CC2-593C-49A9-9BFB-FECC7414CA3B}" type="presOf" srcId="{45D40416-08B6-4205-8446-8689093150EF}" destId="{888A428E-E347-4CF4-B962-37275D66D57C}" srcOrd="0" destOrd="0" presId="urn:microsoft.com/office/officeart/2005/8/layout/vList2"/>
    <dgm:cxn modelId="{478707A2-526D-44D8-8304-215818987DF3}" type="presOf" srcId="{BDA09D46-3B4F-439C-9EED-F8B5B1941014}" destId="{80948C66-AC46-415E-B9A9-8A43A00D935A}" srcOrd="0" destOrd="0" presId="urn:microsoft.com/office/officeart/2005/8/layout/vList2"/>
    <dgm:cxn modelId="{3ADF9A95-DF88-494F-8113-0615A4DC3B63}" srcId="{45D40416-08B6-4205-8446-8689093150EF}" destId="{9508D292-0DB3-4FD0-BA08-62F21185485B}" srcOrd="0" destOrd="0" parTransId="{3E348213-C631-4B7B-B7B0-781EEDF854A8}" sibTransId="{D71D8C92-3910-4DFF-A477-CAC7258A3ED4}"/>
    <dgm:cxn modelId="{857336D5-5D05-4EA9-8533-21EEBC4D2110}" srcId="{BDA09D46-3B4F-439C-9EED-F8B5B1941014}" destId="{7A826F8C-15E4-4708-8417-6A63F2BEFB64}" srcOrd="0" destOrd="0" parTransId="{2BC7EC1D-06DE-424A-B5E9-03FCAE0DF9E1}" sibTransId="{99385C2B-9724-4273-BDF8-EBB617C345C3}"/>
    <dgm:cxn modelId="{507B1ED2-EB7C-4DB4-817C-D3AE8E89EA1F}" type="presParOf" srcId="{2BD743BA-636E-40DE-B70F-CFB8656F060C}" destId="{80948C66-AC46-415E-B9A9-8A43A00D935A}" srcOrd="0" destOrd="0" presId="urn:microsoft.com/office/officeart/2005/8/layout/vList2"/>
    <dgm:cxn modelId="{58947CD9-ACC3-43EE-AF1F-ED31D8D484AC}" type="presParOf" srcId="{2BD743BA-636E-40DE-B70F-CFB8656F060C}" destId="{87BD8F48-5998-4D8D-9214-7CD265D962CE}" srcOrd="1" destOrd="0" presId="urn:microsoft.com/office/officeart/2005/8/layout/vList2"/>
    <dgm:cxn modelId="{5BC341FB-0628-4B28-A209-E56F80035B86}" type="presParOf" srcId="{2BD743BA-636E-40DE-B70F-CFB8656F060C}" destId="{888A428E-E347-4CF4-B962-37275D66D57C}" srcOrd="2" destOrd="0" presId="urn:microsoft.com/office/officeart/2005/8/layout/vList2"/>
    <dgm:cxn modelId="{3250FA84-5E31-44AA-B3CA-255B1D405075}" type="presParOf" srcId="{2BD743BA-636E-40DE-B70F-CFB8656F060C}" destId="{EB433C61-EACF-4AA2-884B-183195D068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22A-50ED-4D35-BD17-3F7D01C7CF62}">
      <dsp:nvSpPr>
        <dsp:cNvPr id="0" name=""/>
        <dsp:cNvSpPr/>
      </dsp:nvSpPr>
      <dsp:spPr>
        <a:xfrm>
          <a:off x="378720" y="2262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Курсы внеурочной деятельности по направлению «Историческое просвещение» </a:t>
          </a:r>
        </a:p>
      </dsp:txBody>
      <dsp:txXfrm>
        <a:off x="378720" y="2262"/>
        <a:ext cx="2236112" cy="1341667"/>
      </dsp:txXfrm>
    </dsp:sp>
    <dsp:sp modelId="{0CCC2D1A-BD17-4EEE-ABD3-505A121963C9}">
      <dsp:nvSpPr>
        <dsp:cNvPr id="0" name=""/>
        <dsp:cNvSpPr/>
      </dsp:nvSpPr>
      <dsp:spPr>
        <a:xfrm>
          <a:off x="2838444" y="2262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Модули </a:t>
          </a:r>
          <a:r>
            <a:rPr lang="ru-RU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РНЭО</a:t>
          </a:r>
          <a:r>
            <a:rPr lang="ru-RU" sz="1400" b="1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 рабочих программах учебных предметов</a:t>
          </a:r>
        </a:p>
      </dsp:txBody>
      <dsp:txXfrm>
        <a:off x="2838444" y="2262"/>
        <a:ext cx="2236112" cy="1341667"/>
      </dsp:txXfrm>
    </dsp:sp>
    <dsp:sp modelId="{DB96D1CA-8FB4-4A41-A600-956381E1AA11}">
      <dsp:nvSpPr>
        <dsp:cNvPr id="0" name=""/>
        <dsp:cNvSpPr/>
      </dsp:nvSpPr>
      <dsp:spPr>
        <a:xfrm>
          <a:off x="5298168" y="2262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Программы дополнительного </a:t>
          </a:r>
          <a:r>
            <a:rPr lang="ru-RU" sz="1400" b="1" kern="1200" dirty="0" smtClean="0"/>
            <a:t>образования</a:t>
          </a:r>
          <a:endParaRPr lang="ru-RU" sz="1400" b="1" kern="1200" dirty="0"/>
        </a:p>
      </dsp:txBody>
      <dsp:txXfrm>
        <a:off x="5298168" y="2262"/>
        <a:ext cx="2236112" cy="1341667"/>
      </dsp:txXfrm>
    </dsp:sp>
    <dsp:sp modelId="{C63D0662-D471-42A3-9F74-6A2CC73FEAEC}">
      <dsp:nvSpPr>
        <dsp:cNvPr id="0" name=""/>
        <dsp:cNvSpPr/>
      </dsp:nvSpPr>
      <dsp:spPr>
        <a:xfrm>
          <a:off x="7757891" y="2262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Видеоконтент  по историческому просвещению</a:t>
          </a:r>
          <a:endParaRPr lang="ru-RU" sz="1400" b="1" kern="1200" dirty="0"/>
        </a:p>
      </dsp:txBody>
      <dsp:txXfrm>
        <a:off x="7757891" y="2262"/>
        <a:ext cx="2236112" cy="1341667"/>
      </dsp:txXfrm>
    </dsp:sp>
    <dsp:sp modelId="{4380D149-88A6-40A3-9179-7CCE6CC2618D}">
      <dsp:nvSpPr>
        <dsp:cNvPr id="0" name=""/>
        <dsp:cNvSpPr/>
      </dsp:nvSpPr>
      <dsp:spPr>
        <a:xfrm>
          <a:off x="378720" y="1567541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Программа летней профильной смены школьного лагеря «Истории об истории»</a:t>
          </a:r>
          <a:endParaRPr lang="ru-RU" sz="1400" b="1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78720" y="1567541"/>
        <a:ext cx="2236112" cy="1341667"/>
      </dsp:txXfrm>
    </dsp:sp>
    <dsp:sp modelId="{83CFA022-6A93-4153-90C7-1A9E5A2EBB54}">
      <dsp:nvSpPr>
        <dsp:cNvPr id="0" name=""/>
        <dsp:cNvSpPr/>
      </dsp:nvSpPr>
      <dsp:spPr>
        <a:xfrm>
          <a:off x="2843431" y="1551642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Воспитательные  и образовательные события  с участием сетевых партнёров</a:t>
          </a:r>
        </a:p>
      </dsp:txBody>
      <dsp:txXfrm>
        <a:off x="2843431" y="1551642"/>
        <a:ext cx="2236112" cy="1341667"/>
      </dsp:txXfrm>
    </dsp:sp>
    <dsp:sp modelId="{A9251A2E-9300-4CA5-8080-4FF618841D35}">
      <dsp:nvSpPr>
        <dsp:cNvPr id="0" name=""/>
        <dsp:cNvSpPr/>
      </dsp:nvSpPr>
      <dsp:spPr>
        <a:xfrm>
          <a:off x="5292466" y="1492797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Олимпиада для младших школьников «История в событиях и лицах»</a:t>
          </a:r>
          <a:endParaRPr lang="ru-RU" sz="1400" b="1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292466" y="1492797"/>
        <a:ext cx="2236112" cy="1341667"/>
      </dsp:txXfrm>
    </dsp:sp>
    <dsp:sp modelId="{1048E1AB-30E8-42BE-8222-4F2F6C3B72DB}">
      <dsp:nvSpPr>
        <dsp:cNvPr id="0" name=""/>
        <dsp:cNvSpPr/>
      </dsp:nvSpPr>
      <dsp:spPr>
        <a:xfrm>
          <a:off x="7803195" y="1538440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Анкетирование обучающихся с целью определения личностных образовательных результатов </a:t>
          </a:r>
        </a:p>
      </dsp:txBody>
      <dsp:txXfrm>
        <a:off x="7803195" y="1538440"/>
        <a:ext cx="2236112" cy="1341667"/>
      </dsp:txXfrm>
    </dsp:sp>
    <dsp:sp modelId="{214D7C34-99E9-44A0-B486-256FCC4A08F7}">
      <dsp:nvSpPr>
        <dsp:cNvPr id="0" name=""/>
        <dsp:cNvSpPr/>
      </dsp:nvSpPr>
      <dsp:spPr>
        <a:xfrm>
          <a:off x="4164593" y="3103719"/>
          <a:ext cx="2236112" cy="134166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Социальное проектирование на уровне классов</a:t>
          </a:r>
          <a:endParaRPr lang="ru-RU" sz="1400" b="1" kern="1200" dirty="0"/>
        </a:p>
      </dsp:txBody>
      <dsp:txXfrm>
        <a:off x="4164593" y="3103719"/>
        <a:ext cx="2236112" cy="1341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8C66-AC46-415E-B9A9-8A43A00D935A}">
      <dsp:nvSpPr>
        <dsp:cNvPr id="0" name=""/>
        <dsp:cNvSpPr/>
      </dsp:nvSpPr>
      <dsp:spPr>
        <a:xfrm>
          <a:off x="0" y="32663"/>
          <a:ext cx="10566400" cy="1034901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Планируемый результат </a:t>
          </a:r>
          <a:endParaRPr lang="ru-RU" sz="4000" b="1" kern="1200" dirty="0"/>
        </a:p>
      </dsp:txBody>
      <dsp:txXfrm>
        <a:off x="50520" y="83183"/>
        <a:ext cx="10465360" cy="933861"/>
      </dsp:txXfrm>
    </dsp:sp>
    <dsp:sp modelId="{87BD8F48-5998-4D8D-9214-7CD265D962CE}">
      <dsp:nvSpPr>
        <dsp:cNvPr id="0" name=""/>
        <dsp:cNvSpPr/>
      </dsp:nvSpPr>
      <dsp:spPr>
        <a:xfrm>
          <a:off x="0" y="1067564"/>
          <a:ext cx="10566400" cy="10945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b="0" kern="1200" dirty="0">
              <a:effectLst/>
            </a:rPr>
            <a:t>Разработка модулей РНЭО  по учебным предметам на уровнях</a:t>
          </a:r>
          <a:r>
            <a:rPr lang="ru-RU" sz="3500" b="0" kern="1200" baseline="0" dirty="0">
              <a:effectLst/>
            </a:rPr>
            <a:t> НОО, ООО, СОО </a:t>
          </a:r>
          <a:endParaRPr lang="ru-RU" sz="3500" b="0" kern="1200" dirty="0"/>
        </a:p>
      </dsp:txBody>
      <dsp:txXfrm>
        <a:off x="0" y="1067564"/>
        <a:ext cx="10566400" cy="1094512"/>
      </dsp:txXfrm>
    </dsp:sp>
    <dsp:sp modelId="{888A428E-E347-4CF4-B962-37275D66D57C}">
      <dsp:nvSpPr>
        <dsp:cNvPr id="0" name=""/>
        <dsp:cNvSpPr/>
      </dsp:nvSpPr>
      <dsp:spPr>
        <a:xfrm>
          <a:off x="0" y="2162077"/>
          <a:ext cx="10566400" cy="1034901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Достигнутый</a:t>
          </a:r>
          <a:r>
            <a:rPr lang="ru-RU" sz="4400" b="1" kern="1200" dirty="0">
              <a:effectLst/>
            </a:rPr>
            <a:t> результат</a:t>
          </a:r>
          <a:endParaRPr lang="ru-RU" sz="4400" b="1" kern="1200" baseline="0" dirty="0">
            <a:effectLst/>
          </a:endParaRPr>
        </a:p>
      </dsp:txBody>
      <dsp:txXfrm>
        <a:off x="50520" y="2212597"/>
        <a:ext cx="10465360" cy="933861"/>
      </dsp:txXfrm>
    </dsp:sp>
    <dsp:sp modelId="{EB433C61-EACF-4AA2-884B-183195D068A5}">
      <dsp:nvSpPr>
        <dsp:cNvPr id="0" name=""/>
        <dsp:cNvSpPr/>
      </dsp:nvSpPr>
      <dsp:spPr>
        <a:xfrm>
          <a:off x="0" y="3196978"/>
          <a:ext cx="10566400" cy="21890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</a:pPr>
          <a:r>
            <a:rPr lang="ru-RU" sz="3500" b="0" kern="1200" baseline="0" dirty="0">
              <a:effectLst/>
            </a:rPr>
            <a:t>   Разработаны  и реализуются  с 1.09.2023 года 20 модулей РНЭО по учебным предметам на уровнях НОО, ООО, </a:t>
          </a:r>
          <a:r>
            <a:rPr lang="ru-RU" sz="3500" b="0" kern="1200" baseline="0" dirty="0" smtClean="0">
              <a:effectLst/>
            </a:rPr>
            <a:t>СОО </a:t>
          </a:r>
          <a:endParaRPr lang="ru-RU" sz="3500" b="0" kern="1200" baseline="0" dirty="0">
            <a:effectLst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</a:pPr>
          <a:endParaRPr lang="ru-RU" sz="3500" b="0" kern="1200" baseline="0" dirty="0">
            <a:effectLst/>
          </a:endParaRPr>
        </a:p>
      </dsp:txBody>
      <dsp:txXfrm>
        <a:off x="0" y="3196978"/>
        <a:ext cx="10566400" cy="2189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2276-8F24-40F2-9B77-D29D19FD3018}">
      <dsp:nvSpPr>
        <dsp:cNvPr id="0" name=""/>
        <dsp:cNvSpPr/>
      </dsp:nvSpPr>
      <dsp:spPr>
        <a:xfrm>
          <a:off x="75401" y="58352"/>
          <a:ext cx="8316540" cy="17226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CA57E-2E34-4D5F-B357-5AE791EEB7D6}">
      <dsp:nvSpPr>
        <dsp:cNvPr id="0" name=""/>
        <dsp:cNvSpPr/>
      </dsp:nvSpPr>
      <dsp:spPr>
        <a:xfrm>
          <a:off x="254020" y="245242"/>
          <a:ext cx="2487282" cy="1348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38EB7-4697-4AE5-AF12-81DE0F2E55D9}">
      <dsp:nvSpPr>
        <dsp:cNvPr id="0" name=""/>
        <dsp:cNvSpPr/>
      </dsp:nvSpPr>
      <dsp:spPr>
        <a:xfrm rot="10800000">
          <a:off x="254020" y="1839316"/>
          <a:ext cx="2487282" cy="22480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"Русский язык", "Окружающий мир", "Литературное чтение", "Музыка", "Изобразительное искусство", "Технология"</a:t>
          </a:r>
          <a:endParaRPr lang="ru-RU" sz="1700" kern="1200" dirty="0"/>
        </a:p>
      </dsp:txBody>
      <dsp:txXfrm rot="10800000">
        <a:off x="323155" y="1839316"/>
        <a:ext cx="2349012" cy="2178917"/>
      </dsp:txXfrm>
    </dsp:sp>
    <dsp:sp modelId="{6433A7A4-3E72-45E9-9990-2F757F1D3FBB}">
      <dsp:nvSpPr>
        <dsp:cNvPr id="0" name=""/>
        <dsp:cNvSpPr/>
      </dsp:nvSpPr>
      <dsp:spPr>
        <a:xfrm>
          <a:off x="2990030" y="245242"/>
          <a:ext cx="2487282" cy="1348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3B2F3-C13F-4609-961B-BF0631667EFE}">
      <dsp:nvSpPr>
        <dsp:cNvPr id="0" name=""/>
        <dsp:cNvSpPr/>
      </dsp:nvSpPr>
      <dsp:spPr>
        <a:xfrm rot="10800000">
          <a:off x="2990030" y="1813553"/>
          <a:ext cx="2487282" cy="22480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«Русский язык», «Литература», «История», «Обществознание», «География», «Изобразительное искусство», «Музыка», «Технология»</a:t>
          </a:r>
          <a:endParaRPr lang="ru-RU" sz="1700" kern="1200" dirty="0"/>
        </a:p>
      </dsp:txBody>
      <dsp:txXfrm rot="10800000">
        <a:off x="3059165" y="1813553"/>
        <a:ext cx="2349012" cy="2178917"/>
      </dsp:txXfrm>
    </dsp:sp>
    <dsp:sp modelId="{691135B8-592D-4746-8816-E5CB263A4857}">
      <dsp:nvSpPr>
        <dsp:cNvPr id="0" name=""/>
        <dsp:cNvSpPr/>
      </dsp:nvSpPr>
      <dsp:spPr>
        <a:xfrm>
          <a:off x="5726041" y="245242"/>
          <a:ext cx="2487282" cy="1348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D54F9-1618-48A2-91AB-BCB7DB908DBC}">
      <dsp:nvSpPr>
        <dsp:cNvPr id="0" name=""/>
        <dsp:cNvSpPr/>
      </dsp:nvSpPr>
      <dsp:spPr>
        <a:xfrm rot="10800000">
          <a:off x="5726041" y="1839316"/>
          <a:ext cx="2487282" cy="22480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"Русский язык", "Литература", "История", "Обществознание", "География", "Основы безопасности жизнедеятельности"</a:t>
          </a:r>
          <a:endParaRPr lang="ru-RU" sz="1700" kern="1200" dirty="0"/>
        </a:p>
      </dsp:txBody>
      <dsp:txXfrm rot="10800000">
        <a:off x="5795176" y="1839316"/>
        <a:ext cx="2349012" cy="2178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8C66-AC46-415E-B9A9-8A43A00D935A}">
      <dsp:nvSpPr>
        <dsp:cNvPr id="0" name=""/>
        <dsp:cNvSpPr/>
      </dsp:nvSpPr>
      <dsp:spPr>
        <a:xfrm>
          <a:off x="0" y="252437"/>
          <a:ext cx="10515600" cy="984555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Планируемый результат </a:t>
          </a:r>
          <a:endParaRPr lang="ru-RU" sz="4000" b="1" kern="1200" dirty="0"/>
        </a:p>
      </dsp:txBody>
      <dsp:txXfrm>
        <a:off x="48062" y="300499"/>
        <a:ext cx="10419476" cy="888431"/>
      </dsp:txXfrm>
    </dsp:sp>
    <dsp:sp modelId="{87BD8F48-5998-4D8D-9214-7CD265D962CE}">
      <dsp:nvSpPr>
        <dsp:cNvPr id="0" name=""/>
        <dsp:cNvSpPr/>
      </dsp:nvSpPr>
      <dsp:spPr>
        <a:xfrm>
          <a:off x="0" y="1236992"/>
          <a:ext cx="10515600" cy="118766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4770" rIns="362712" bIns="64770" numCol="1" spcCol="1270" anchor="t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000" b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курсов внеурочной деятельности  на уровнях</a:t>
          </a:r>
          <a:r>
            <a:rPr lang="ru-RU" sz="4000" b="0" kern="12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НОО, ООО, СОО </a:t>
          </a:r>
          <a:endParaRPr lang="ru-RU" sz="4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6992"/>
        <a:ext cx="10515600" cy="1187662"/>
      </dsp:txXfrm>
    </dsp:sp>
    <dsp:sp modelId="{888A428E-E347-4CF4-B962-37275D66D57C}">
      <dsp:nvSpPr>
        <dsp:cNvPr id="0" name=""/>
        <dsp:cNvSpPr/>
      </dsp:nvSpPr>
      <dsp:spPr>
        <a:xfrm>
          <a:off x="0" y="2413384"/>
          <a:ext cx="10515600" cy="984555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Достигнутый результат</a:t>
          </a:r>
          <a:endParaRPr lang="ru-RU" sz="4000" b="1" kern="1200" baseline="0" dirty="0">
            <a:effectLst/>
          </a:endParaRPr>
        </a:p>
      </dsp:txBody>
      <dsp:txXfrm>
        <a:off x="48062" y="2461446"/>
        <a:ext cx="10419476" cy="888431"/>
      </dsp:txXfrm>
    </dsp:sp>
    <dsp:sp modelId="{EB433C61-EACF-4AA2-884B-183195D068A5}">
      <dsp:nvSpPr>
        <dsp:cNvPr id="0" name=""/>
        <dsp:cNvSpPr/>
      </dsp:nvSpPr>
      <dsp:spPr>
        <a:xfrm>
          <a:off x="0" y="3409209"/>
          <a:ext cx="10515600" cy="174190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4770" rIns="362712" bIns="64770" numCol="1" spcCol="1270" anchor="t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</a:pPr>
          <a:r>
            <a:rPr lang="ru-RU" sz="4000" b="0" kern="1200" baseline="0" dirty="0">
              <a:effectLst/>
            </a:rPr>
            <a:t>   </a:t>
          </a:r>
          <a:r>
            <a:rPr lang="ru-RU" sz="4000" b="0" kern="12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 и реализуются  </a:t>
          </a:r>
          <a:r>
            <a:rPr lang="ru-RU" sz="4000" b="0" kern="1200" baseline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sz="4000" b="0" kern="1200" baseline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01.09.2023 </a:t>
          </a:r>
          <a:r>
            <a:rPr lang="ru-RU" sz="4000" b="0" kern="12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года 9 программ КВД на уровнях НОО, ООО, СОО</a:t>
          </a:r>
        </a:p>
      </dsp:txBody>
      <dsp:txXfrm>
        <a:off x="0" y="3409209"/>
        <a:ext cx="10515600" cy="1741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8C66-AC46-415E-B9A9-8A43A00D935A}">
      <dsp:nvSpPr>
        <dsp:cNvPr id="0" name=""/>
        <dsp:cNvSpPr/>
      </dsp:nvSpPr>
      <dsp:spPr>
        <a:xfrm>
          <a:off x="0" y="53411"/>
          <a:ext cx="10566400" cy="96525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Планируемый результат </a:t>
          </a:r>
          <a:endParaRPr lang="ru-RU" sz="4000" b="1" kern="1200" dirty="0"/>
        </a:p>
      </dsp:txBody>
      <dsp:txXfrm>
        <a:off x="47120" y="100531"/>
        <a:ext cx="10472160" cy="871010"/>
      </dsp:txXfrm>
    </dsp:sp>
    <dsp:sp modelId="{87BD8F48-5998-4D8D-9214-7CD265D962CE}">
      <dsp:nvSpPr>
        <dsp:cNvPr id="0" name=""/>
        <dsp:cNvSpPr/>
      </dsp:nvSpPr>
      <dsp:spPr>
        <a:xfrm>
          <a:off x="0" y="1018661"/>
          <a:ext cx="10566400" cy="112711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41910" rIns="234696" bIns="419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программ/модулей программ ДО (</a:t>
          </a:r>
          <a:r>
            <a:rPr lang="ru-RU" sz="2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социально-педагогические, художественно-эстетические), </a:t>
          </a:r>
          <a:r>
            <a:rPr lang="ru-RU" sz="26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направленных на историческое просвещение школьников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18661"/>
        <a:ext cx="10566400" cy="1127115"/>
      </dsp:txXfrm>
    </dsp:sp>
    <dsp:sp modelId="{888A428E-E347-4CF4-B962-37275D66D57C}">
      <dsp:nvSpPr>
        <dsp:cNvPr id="0" name=""/>
        <dsp:cNvSpPr/>
      </dsp:nvSpPr>
      <dsp:spPr>
        <a:xfrm>
          <a:off x="0" y="2145776"/>
          <a:ext cx="10566400" cy="96525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Достигнутый результат</a:t>
          </a:r>
          <a:endParaRPr lang="ru-RU" sz="4000" b="1" kern="1200" baseline="0" dirty="0">
            <a:effectLst/>
          </a:endParaRPr>
        </a:p>
      </dsp:txBody>
      <dsp:txXfrm>
        <a:off x="47120" y="2192896"/>
        <a:ext cx="10472160" cy="871010"/>
      </dsp:txXfrm>
    </dsp:sp>
    <dsp:sp modelId="{EB433C61-EACF-4AA2-884B-183195D068A5}">
      <dsp:nvSpPr>
        <dsp:cNvPr id="0" name=""/>
        <dsp:cNvSpPr/>
      </dsp:nvSpPr>
      <dsp:spPr>
        <a:xfrm>
          <a:off x="0" y="3111026"/>
          <a:ext cx="10566400" cy="22542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41910" rIns="234696" bIns="419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</a:pPr>
          <a:r>
            <a:rPr lang="ru-RU" sz="2600" kern="12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Разработаны и реализуются с 01.09.2023 г. дополнительные общеразвивающие программы (ДОП) «Я поведу тебя в музей»; «История шаг за шагом»; модули РНЭО «Челябинск музыкальный» в </a:t>
          </a:r>
          <a:r>
            <a:rPr lang="ru-RU" sz="2600" kern="1200" baseline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ДОП </a:t>
          </a:r>
          <a:r>
            <a:rPr lang="ru-RU" sz="2600" kern="12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«Музыкальная литература»; «Танцы народов </a:t>
          </a:r>
          <a:r>
            <a:rPr lang="ru-RU" sz="2600" kern="1200" baseline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Южного Урала»  в ДОП «Народно-сценический </a:t>
          </a:r>
          <a:r>
            <a:rPr lang="ru-RU" sz="2600" kern="12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танец»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</a:pPr>
          <a:endParaRPr lang="ru-RU" sz="2600" kern="1200" baseline="0" dirty="0">
            <a:effectLst/>
          </a:endParaRPr>
        </a:p>
      </dsp:txBody>
      <dsp:txXfrm>
        <a:off x="0" y="3111026"/>
        <a:ext cx="10566400" cy="2254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8C66-AC46-415E-B9A9-8A43A00D935A}">
      <dsp:nvSpPr>
        <dsp:cNvPr id="0" name=""/>
        <dsp:cNvSpPr/>
      </dsp:nvSpPr>
      <dsp:spPr>
        <a:xfrm>
          <a:off x="0" y="166228"/>
          <a:ext cx="10566400" cy="102960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Планируемый</a:t>
          </a:r>
          <a:r>
            <a:rPr lang="ru-RU" sz="4400" b="1" kern="1200" dirty="0">
              <a:effectLst/>
            </a:rPr>
            <a:t> результат </a:t>
          </a:r>
          <a:endParaRPr lang="ru-RU" sz="4400" b="1" kern="1200" dirty="0"/>
        </a:p>
      </dsp:txBody>
      <dsp:txXfrm>
        <a:off x="50261" y="216489"/>
        <a:ext cx="10465878" cy="929078"/>
      </dsp:txXfrm>
    </dsp:sp>
    <dsp:sp modelId="{87BD8F48-5998-4D8D-9214-7CD265D962CE}">
      <dsp:nvSpPr>
        <dsp:cNvPr id="0" name=""/>
        <dsp:cNvSpPr/>
      </dsp:nvSpPr>
      <dsp:spPr>
        <a:xfrm>
          <a:off x="0" y="1229283"/>
          <a:ext cx="10566400" cy="104742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55880" rIns="312928" bIns="55880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Разработка программы летней профильной смены школьного лагеря («Истории об истории»)</a:t>
          </a:r>
          <a:endParaRPr lang="ru-RU" sz="3400" kern="1200" dirty="0"/>
        </a:p>
      </dsp:txBody>
      <dsp:txXfrm>
        <a:off x="0" y="1229283"/>
        <a:ext cx="10566400" cy="1047420"/>
      </dsp:txXfrm>
    </dsp:sp>
    <dsp:sp modelId="{888A428E-E347-4CF4-B962-37275D66D57C}">
      <dsp:nvSpPr>
        <dsp:cNvPr id="0" name=""/>
        <dsp:cNvSpPr/>
      </dsp:nvSpPr>
      <dsp:spPr>
        <a:xfrm>
          <a:off x="0" y="2276703"/>
          <a:ext cx="10566400" cy="102960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Достигнутый результат</a:t>
          </a:r>
          <a:endParaRPr lang="ru-RU" sz="4000" b="1" kern="1200" baseline="0" dirty="0">
            <a:effectLst/>
          </a:endParaRPr>
        </a:p>
      </dsp:txBody>
      <dsp:txXfrm>
        <a:off x="50261" y="2326964"/>
        <a:ext cx="10465878" cy="929078"/>
      </dsp:txXfrm>
    </dsp:sp>
    <dsp:sp modelId="{EB433C61-EACF-4AA2-884B-183195D068A5}">
      <dsp:nvSpPr>
        <dsp:cNvPr id="0" name=""/>
        <dsp:cNvSpPr/>
      </dsp:nvSpPr>
      <dsp:spPr>
        <a:xfrm>
          <a:off x="0" y="3306303"/>
          <a:ext cx="10566400" cy="1912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55880" rIns="312928" bIns="55880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</a:pPr>
          <a:r>
            <a:rPr lang="ru-RU" sz="3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Разработана  и реализована  в июне 2023</a:t>
          </a:r>
          <a:r>
            <a:rPr lang="ru-RU" sz="3400" kern="1200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года </a:t>
          </a:r>
          <a:r>
            <a:rPr lang="ru-RU" sz="3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программа летней профильной смены школьного лагеря «Истории об истории</a:t>
          </a:r>
          <a:r>
            <a:rPr lang="ru-RU" sz="3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»;  в 2024 году программа разрабатывается совместно с </a:t>
          </a:r>
          <a:r>
            <a:rPr lang="ru-RU" sz="3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ЮУрГГПУ</a:t>
          </a:r>
          <a:r>
            <a:rPr lang="ru-RU" sz="3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400" b="0" kern="1200" baseline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06303"/>
        <a:ext cx="10566400" cy="1912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8C66-AC46-415E-B9A9-8A43A00D935A}">
      <dsp:nvSpPr>
        <dsp:cNvPr id="0" name=""/>
        <dsp:cNvSpPr/>
      </dsp:nvSpPr>
      <dsp:spPr>
        <a:xfrm>
          <a:off x="0" y="223983"/>
          <a:ext cx="10566400" cy="100737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Планируемый</a:t>
          </a:r>
          <a:r>
            <a:rPr lang="ru-RU" sz="4200" b="1" kern="1200" dirty="0">
              <a:effectLst/>
            </a:rPr>
            <a:t> результат </a:t>
          </a:r>
          <a:endParaRPr lang="ru-RU" sz="4200" b="1" kern="1200" dirty="0"/>
        </a:p>
      </dsp:txBody>
      <dsp:txXfrm>
        <a:off x="49176" y="273159"/>
        <a:ext cx="10468048" cy="909018"/>
      </dsp:txXfrm>
    </dsp:sp>
    <dsp:sp modelId="{87BD8F48-5998-4D8D-9214-7CD265D962CE}">
      <dsp:nvSpPr>
        <dsp:cNvPr id="0" name=""/>
        <dsp:cNvSpPr/>
      </dsp:nvSpPr>
      <dsp:spPr>
        <a:xfrm>
          <a:off x="0" y="1231353"/>
          <a:ext cx="10566400" cy="14345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53340" rIns="298704" bIns="53340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3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воспитательных   и образовательных событий по историческому просвещению школьников  с участием сетевых партнёров</a:t>
          </a:r>
          <a:endParaRPr lang="ru-RU" sz="3300" kern="1200" dirty="0"/>
        </a:p>
      </dsp:txBody>
      <dsp:txXfrm>
        <a:off x="0" y="1231353"/>
        <a:ext cx="10566400" cy="1434509"/>
      </dsp:txXfrm>
    </dsp:sp>
    <dsp:sp modelId="{888A428E-E347-4CF4-B962-37275D66D57C}">
      <dsp:nvSpPr>
        <dsp:cNvPr id="0" name=""/>
        <dsp:cNvSpPr/>
      </dsp:nvSpPr>
      <dsp:spPr>
        <a:xfrm>
          <a:off x="0" y="2688167"/>
          <a:ext cx="10566400" cy="100737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Достигнутый</a:t>
          </a:r>
          <a:r>
            <a:rPr lang="ru-RU" sz="4200" b="1" kern="1200" dirty="0">
              <a:effectLst/>
            </a:rPr>
            <a:t> результат</a:t>
          </a:r>
          <a:endParaRPr lang="ru-RU" sz="4200" b="1" kern="1200" baseline="0" dirty="0">
            <a:effectLst/>
          </a:endParaRPr>
        </a:p>
      </dsp:txBody>
      <dsp:txXfrm>
        <a:off x="49176" y="2737343"/>
        <a:ext cx="10468048" cy="909018"/>
      </dsp:txXfrm>
    </dsp:sp>
    <dsp:sp modelId="{EB433C61-EACF-4AA2-884B-183195D068A5}">
      <dsp:nvSpPr>
        <dsp:cNvPr id="0" name=""/>
        <dsp:cNvSpPr/>
      </dsp:nvSpPr>
      <dsp:spPr>
        <a:xfrm>
          <a:off x="0" y="3673233"/>
          <a:ext cx="10566400" cy="15214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53340" rIns="298704" bIns="53340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•"/>
          </a:pPr>
          <a:r>
            <a:rPr lang="ru-RU" sz="3300" kern="1200" baseline="0" dirty="0" smtClean="0">
              <a:solidFill>
                <a:schemeClr val="tx1"/>
              </a:solidFill>
              <a:effectLst/>
            </a:rPr>
            <a:t>В 2023 году силами сетевых партнёров для обучающихся гимназии проведено 43 мероприятия;  в 2024 году запланировано 54 мероприятия.</a:t>
          </a:r>
          <a:endParaRPr lang="ru-RU" sz="3300" kern="1200" baseline="0" dirty="0">
            <a:solidFill>
              <a:schemeClr val="tx1"/>
            </a:solidFill>
            <a:effectLst/>
          </a:endParaRPr>
        </a:p>
      </dsp:txBody>
      <dsp:txXfrm>
        <a:off x="0" y="3673233"/>
        <a:ext cx="10566400" cy="1521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8C66-AC46-415E-B9A9-8A43A00D935A}">
      <dsp:nvSpPr>
        <dsp:cNvPr id="0" name=""/>
        <dsp:cNvSpPr/>
      </dsp:nvSpPr>
      <dsp:spPr>
        <a:xfrm>
          <a:off x="0" y="45243"/>
          <a:ext cx="10566400" cy="968759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Планируемый</a:t>
          </a:r>
          <a:r>
            <a:rPr lang="ru-RU" sz="3700" b="1" kern="1200" dirty="0">
              <a:effectLst/>
            </a:rPr>
            <a:t> результат </a:t>
          </a:r>
          <a:endParaRPr lang="ru-RU" sz="3700" b="1" kern="1200" dirty="0"/>
        </a:p>
      </dsp:txBody>
      <dsp:txXfrm>
        <a:off x="47291" y="92534"/>
        <a:ext cx="10471818" cy="874177"/>
      </dsp:txXfrm>
    </dsp:sp>
    <dsp:sp modelId="{87BD8F48-5998-4D8D-9214-7CD265D962CE}">
      <dsp:nvSpPr>
        <dsp:cNvPr id="0" name=""/>
        <dsp:cNvSpPr/>
      </dsp:nvSpPr>
      <dsp:spPr>
        <a:xfrm>
          <a:off x="0" y="1014003"/>
          <a:ext cx="10566400" cy="8569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45720" rIns="256032" bIns="4572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Вовлеченность младших школьников города Челябинска в олимпиаду «История в событиях и лицах»</a:t>
          </a:r>
          <a:endParaRPr lang="ru-RU" sz="2800" kern="1200" dirty="0"/>
        </a:p>
      </dsp:txBody>
      <dsp:txXfrm>
        <a:off x="0" y="1014003"/>
        <a:ext cx="10566400" cy="856980"/>
      </dsp:txXfrm>
    </dsp:sp>
    <dsp:sp modelId="{888A428E-E347-4CF4-B962-37275D66D57C}">
      <dsp:nvSpPr>
        <dsp:cNvPr id="0" name=""/>
        <dsp:cNvSpPr/>
      </dsp:nvSpPr>
      <dsp:spPr>
        <a:xfrm>
          <a:off x="0" y="1870983"/>
          <a:ext cx="10566400" cy="968759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Достигнутый</a:t>
          </a:r>
          <a:r>
            <a:rPr lang="ru-RU" sz="3600" b="1" kern="1200" dirty="0">
              <a:effectLst/>
            </a:rPr>
            <a:t> результат</a:t>
          </a:r>
          <a:endParaRPr lang="ru-RU" sz="3600" b="1" kern="1200" baseline="0" dirty="0">
            <a:effectLst/>
          </a:endParaRPr>
        </a:p>
      </dsp:txBody>
      <dsp:txXfrm>
        <a:off x="47291" y="1918274"/>
        <a:ext cx="10471818" cy="874177"/>
      </dsp:txXfrm>
    </dsp:sp>
    <dsp:sp modelId="{EB433C61-EACF-4AA2-884B-183195D068A5}">
      <dsp:nvSpPr>
        <dsp:cNvPr id="0" name=""/>
        <dsp:cNvSpPr/>
      </dsp:nvSpPr>
      <dsp:spPr>
        <a:xfrm>
          <a:off x="0" y="2839743"/>
          <a:ext cx="10566400" cy="2533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45720" rIns="256032" bIns="4572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•"/>
          </a:pPr>
          <a:r>
            <a:rPr lang="ru-RU" sz="2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Разработано</a:t>
          </a:r>
          <a:r>
            <a:rPr lang="ru-RU" sz="2800" kern="1200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положение, задания дистанционного и очного этапов олимпиады. </a:t>
          </a:r>
          <a:endParaRPr lang="ru-RU" sz="2800" kern="1200" baseline="0" dirty="0">
            <a:effectLst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•"/>
          </a:pPr>
          <a:r>
            <a:rPr lang="ru-RU" sz="2800" kern="1200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дистанционном этапе приняло участие </a:t>
          </a:r>
          <a:r>
            <a:rPr lang="ru-RU" sz="28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1770 обучающихся 3-4 классов г. Челябинска</a:t>
          </a:r>
          <a:endParaRPr lang="ru-RU" sz="2800" kern="1200" baseline="0" dirty="0">
            <a:solidFill>
              <a:schemeClr val="tx1"/>
            </a:solidFill>
            <a:effectLst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•"/>
          </a:pPr>
          <a:r>
            <a:rPr lang="ru-RU" sz="280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очном этапе приняло участие 130 обучающихся; победителей – 3;  и призёров – 27.</a:t>
          </a:r>
          <a:endParaRPr lang="ru-RU" sz="2800" kern="1200" baseline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39743"/>
        <a:ext cx="10566400" cy="2533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8C66-AC46-415E-B9A9-8A43A00D935A}">
      <dsp:nvSpPr>
        <dsp:cNvPr id="0" name=""/>
        <dsp:cNvSpPr/>
      </dsp:nvSpPr>
      <dsp:spPr>
        <a:xfrm>
          <a:off x="0" y="35590"/>
          <a:ext cx="10566400" cy="95823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Планируемый</a:t>
          </a:r>
          <a:r>
            <a:rPr lang="ru-RU" sz="3900" b="1" kern="1200" dirty="0">
              <a:effectLst/>
            </a:rPr>
            <a:t> результат </a:t>
          </a:r>
          <a:endParaRPr lang="ru-RU" sz="3900" b="1" kern="1200" dirty="0"/>
        </a:p>
      </dsp:txBody>
      <dsp:txXfrm>
        <a:off x="46777" y="82367"/>
        <a:ext cx="10472846" cy="864676"/>
      </dsp:txXfrm>
    </dsp:sp>
    <dsp:sp modelId="{87BD8F48-5998-4D8D-9214-7CD265D962CE}">
      <dsp:nvSpPr>
        <dsp:cNvPr id="0" name=""/>
        <dsp:cNvSpPr/>
      </dsp:nvSpPr>
      <dsp:spPr>
        <a:xfrm>
          <a:off x="0" y="993820"/>
          <a:ext cx="10566400" cy="9283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49530" rIns="277368" bIns="495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Разработка социальных проектов классов с целью реализации рабочей программы воспитания.</a:t>
          </a:r>
          <a:endParaRPr lang="ru-RU" sz="3000" kern="1200" dirty="0"/>
        </a:p>
      </dsp:txBody>
      <dsp:txXfrm>
        <a:off x="0" y="993820"/>
        <a:ext cx="10566400" cy="928395"/>
      </dsp:txXfrm>
    </dsp:sp>
    <dsp:sp modelId="{888A428E-E347-4CF4-B962-37275D66D57C}">
      <dsp:nvSpPr>
        <dsp:cNvPr id="0" name=""/>
        <dsp:cNvSpPr/>
      </dsp:nvSpPr>
      <dsp:spPr>
        <a:xfrm>
          <a:off x="0" y="1922216"/>
          <a:ext cx="10566400" cy="95823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4000" b="1" kern="1200" dirty="0">
              <a:effectLst/>
            </a:rPr>
            <a:t>Достигнутый</a:t>
          </a:r>
          <a:r>
            <a:rPr lang="ru-RU" sz="3900" b="1" kern="1200" dirty="0">
              <a:effectLst/>
            </a:rPr>
            <a:t> результат</a:t>
          </a:r>
          <a:endParaRPr lang="ru-RU" sz="3900" b="1" kern="1200" baseline="0" dirty="0">
            <a:effectLst/>
          </a:endParaRPr>
        </a:p>
      </dsp:txBody>
      <dsp:txXfrm>
        <a:off x="46777" y="1968993"/>
        <a:ext cx="10472846" cy="864676"/>
      </dsp:txXfrm>
    </dsp:sp>
    <dsp:sp modelId="{EB433C61-EACF-4AA2-884B-183195D068A5}">
      <dsp:nvSpPr>
        <dsp:cNvPr id="0" name=""/>
        <dsp:cNvSpPr/>
      </dsp:nvSpPr>
      <dsp:spPr>
        <a:xfrm>
          <a:off x="0" y="2880446"/>
          <a:ext cx="10566400" cy="25026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83" tIns="49530" rIns="277368" bIns="495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</a:pPr>
          <a:r>
            <a:rPr lang="ru-RU" sz="3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Обучающимися реализовано 20 социальных проектов (при участии классного руководителя, родителей, социальных партнеров, знаковых </a:t>
          </a:r>
          <a:r>
            <a:rPr lang="ru-RU" sz="30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земляков</a:t>
          </a:r>
          <a:r>
            <a:rPr lang="ru-RU" sz="3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), проведена защита в мае 2023</a:t>
          </a:r>
          <a:r>
            <a:rPr lang="ru-RU" sz="3000" kern="1200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года</a:t>
          </a:r>
          <a:r>
            <a:rPr lang="ru-RU" sz="3000" kern="1200" baseline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В 2024 году социальные проекты классов будут посвящены созданию рабочей тетради для начальной школы «Народы Южного Урала: традиции, культура, быт»</a:t>
          </a:r>
          <a:endParaRPr lang="ru-RU" sz="3000" kern="1200" baseline="0" dirty="0">
            <a:effectLst/>
          </a:endParaRPr>
        </a:p>
      </dsp:txBody>
      <dsp:txXfrm>
        <a:off x="0" y="2880446"/>
        <a:ext cx="10566400" cy="250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4245B-6C98-4B75-8BE7-2F876DFE5DE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90FF-66FE-4A0F-8066-B1051120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7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90FF-66FE-4A0F-8066-B105112000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4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8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0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ru-RU" sz="75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0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78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6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4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FB57-084A-472E-878F-66C4E34986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90FF-66FE-4A0F-8066-B105112000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6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8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5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90FF-66FE-4A0F-8066-B105112000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6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0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ru-RU" sz="10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B204-D01F-455D-8DCA-3C27137F7E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8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5332" y="1952096"/>
            <a:ext cx="67818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5331" y="4431771"/>
            <a:ext cx="67818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5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3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3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5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3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4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6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2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7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66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3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758AF-259B-4024-84E2-B680FE9A8845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0F441-FB38-4E1A-A3E8-9BAFAC37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22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DDE067F3-9F56-4074-A978-0CEECE8B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6097-E070-45E4-9C9E-228556A0B102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CE09D-633D-43BD-9310-92377BFD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BF878-D98F-4CB9-A244-73990CE7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FFE6-C0CE-41D1-BF56-2F6B1C824B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3C416-B598-44C1-98A6-EB4B3F69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1825625"/>
            <a:ext cx="7645400" cy="43518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C0204-3DB1-4104-9BA5-50372502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0" y="365126"/>
            <a:ext cx="7645400" cy="132609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0358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A9F7BC2D-2A5C-422F-846E-065FC6BD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6097-E070-45E4-9C9E-228556A0B102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CFC7A5-98BC-4050-AA38-2960B6BE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4167AF-EDE7-4FF9-BBAF-04058EC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FFE6-C0CE-41D1-BF56-2F6B1C824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AD6428E-3301-4F63-8906-209FFDAC1EFE}"/>
              </a:ext>
            </a:extLst>
          </p:cNvPr>
          <p:cNvSpPr/>
          <p:nvPr userDrawn="1"/>
        </p:nvSpPr>
        <p:spPr>
          <a:xfrm>
            <a:off x="9919452" y="1"/>
            <a:ext cx="2272877" cy="4392083"/>
          </a:xfrm>
          <a:custGeom>
            <a:avLst/>
            <a:gdLst/>
            <a:ahLst/>
            <a:cxnLst/>
            <a:rect l="l" t="t" r="r" b="b"/>
            <a:pathLst>
              <a:path w="3409315" h="6588125">
                <a:moveTo>
                  <a:pt x="2384889" y="6587640"/>
                </a:moveTo>
                <a:lnTo>
                  <a:pt x="0" y="0"/>
                </a:lnTo>
                <a:lnTo>
                  <a:pt x="3408819" y="0"/>
                </a:lnTo>
                <a:lnTo>
                  <a:pt x="3408819" y="6216951"/>
                </a:lnTo>
                <a:lnTo>
                  <a:pt x="2384889" y="6587640"/>
                </a:lnTo>
                <a:close/>
              </a:path>
            </a:pathLst>
          </a:custGeom>
          <a:solidFill>
            <a:srgbClr val="B7DB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893F06E-BC11-4FDD-8310-393EA19D31D9}"/>
              </a:ext>
            </a:extLst>
          </p:cNvPr>
          <p:cNvSpPr/>
          <p:nvPr userDrawn="1"/>
        </p:nvSpPr>
        <p:spPr>
          <a:xfrm>
            <a:off x="10175550" y="939800"/>
            <a:ext cx="2016760" cy="5918488"/>
          </a:xfrm>
          <a:custGeom>
            <a:avLst/>
            <a:gdLst/>
            <a:ahLst/>
            <a:cxnLst/>
            <a:rect l="l" t="t" r="r" b="b"/>
            <a:pathLst>
              <a:path w="3025140" h="9735185">
                <a:moveTo>
                  <a:pt x="0" y="9734753"/>
                </a:moveTo>
                <a:lnTo>
                  <a:pt x="3024673" y="0"/>
                </a:lnTo>
                <a:lnTo>
                  <a:pt x="3024673" y="9734753"/>
                </a:lnTo>
                <a:lnTo>
                  <a:pt x="0" y="9734753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1C372097-48FE-4436-AB2E-C5F86FB2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081233" cy="13260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420DD5FE-AB18-409C-B1BC-FC656BA7A18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03400"/>
            <a:ext cx="42926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576D67FB-F808-4908-8316-E246A2039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6833" y="2427817"/>
            <a:ext cx="4292600" cy="2767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араллелограмм 4">
            <a:extLst>
              <a:ext uri="{FF2B5EF4-FFF2-40B4-BE49-F238E27FC236}">
                <a16:creationId xmlns:a16="http://schemas.microsoft.com/office/drawing/2014/main" id="{6D64F6EE-885C-45AF-A23C-E9636320EA7E}"/>
              </a:ext>
            </a:extLst>
          </p:cNvPr>
          <p:cNvSpPr/>
          <p:nvPr userDrawn="1"/>
        </p:nvSpPr>
        <p:spPr>
          <a:xfrm rot="17369745">
            <a:off x="10052910" y="4698108"/>
            <a:ext cx="2005962" cy="176975"/>
          </a:xfrm>
          <a:custGeom>
            <a:avLst/>
            <a:gdLst>
              <a:gd name="connsiteX0" fmla="*/ 0 w 3377312"/>
              <a:gd name="connsiteY0" fmla="*/ 369356 h 369356"/>
              <a:gd name="connsiteX1" fmla="*/ 92339 w 3377312"/>
              <a:gd name="connsiteY1" fmla="*/ 0 h 369356"/>
              <a:gd name="connsiteX2" fmla="*/ 3377312 w 3377312"/>
              <a:gd name="connsiteY2" fmla="*/ 0 h 369356"/>
              <a:gd name="connsiteX3" fmla="*/ 3284973 w 3377312"/>
              <a:gd name="connsiteY3" fmla="*/ 369356 h 369356"/>
              <a:gd name="connsiteX4" fmla="*/ 0 w 3377312"/>
              <a:gd name="connsiteY4" fmla="*/ 369356 h 369356"/>
              <a:gd name="connsiteX0" fmla="*/ 0 w 3377312"/>
              <a:gd name="connsiteY0" fmla="*/ 369356 h 417006"/>
              <a:gd name="connsiteX1" fmla="*/ 92339 w 3377312"/>
              <a:gd name="connsiteY1" fmla="*/ 0 h 417006"/>
              <a:gd name="connsiteX2" fmla="*/ 3377312 w 3377312"/>
              <a:gd name="connsiteY2" fmla="*/ 0 h 417006"/>
              <a:gd name="connsiteX3" fmla="*/ 2958743 w 3377312"/>
              <a:gd name="connsiteY3" fmla="*/ 417006 h 417006"/>
              <a:gd name="connsiteX4" fmla="*/ 0 w 3377312"/>
              <a:gd name="connsiteY4" fmla="*/ 369356 h 417006"/>
              <a:gd name="connsiteX0" fmla="*/ 0 w 3377312"/>
              <a:gd name="connsiteY0" fmla="*/ 369356 h 417006"/>
              <a:gd name="connsiteX1" fmla="*/ 432174 w 3377312"/>
              <a:gd name="connsiteY1" fmla="*/ 1624 h 417006"/>
              <a:gd name="connsiteX2" fmla="*/ 3377312 w 3377312"/>
              <a:gd name="connsiteY2" fmla="*/ 0 h 417006"/>
              <a:gd name="connsiteX3" fmla="*/ 2958743 w 3377312"/>
              <a:gd name="connsiteY3" fmla="*/ 417006 h 417006"/>
              <a:gd name="connsiteX4" fmla="*/ 0 w 3377312"/>
              <a:gd name="connsiteY4" fmla="*/ 369356 h 41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312" h="417006">
                <a:moveTo>
                  <a:pt x="0" y="369356"/>
                </a:moveTo>
                <a:lnTo>
                  <a:pt x="432174" y="1624"/>
                </a:lnTo>
                <a:lnTo>
                  <a:pt x="3377312" y="0"/>
                </a:lnTo>
                <a:lnTo>
                  <a:pt x="2958743" y="417006"/>
                </a:lnTo>
                <a:lnTo>
                  <a:pt x="0" y="3693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36395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19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8330"/>
            <a:ext cx="10515600" cy="49795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67939"/>
            <a:ext cx="10515600" cy="31090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70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29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8330"/>
            <a:ext cx="10515600" cy="49795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2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26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6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8330"/>
            <a:ext cx="10515600" cy="49795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86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78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62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3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8330"/>
            <a:ext cx="10515600" cy="49795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067939"/>
            <a:ext cx="10515600" cy="31090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90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4730E-93B5-4FEB-9BA5-62B22E99BB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82298-6596-42BA-883A-06AD425BB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2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6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6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6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8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1179-3B20-442F-B76C-6548D0CD8A0A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B57E-5C08-45A7-908E-25203FEECD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Блок-схема: данные 4"/>
          <p:cNvSpPr/>
          <p:nvPr userDrawn="1"/>
        </p:nvSpPr>
        <p:spPr>
          <a:xfrm>
            <a:off x="-1" y="0"/>
            <a:ext cx="8861838" cy="84046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29"/>
              <a:gd name="connsiteY0" fmla="*/ 10088 h 10088"/>
              <a:gd name="connsiteX1" fmla="*/ 29 w 8029"/>
              <a:gd name="connsiteY1" fmla="*/ 0 h 10088"/>
              <a:gd name="connsiteX2" fmla="*/ 8029 w 8029"/>
              <a:gd name="connsiteY2" fmla="*/ 0 h 10088"/>
              <a:gd name="connsiteX3" fmla="*/ 6029 w 8029"/>
              <a:gd name="connsiteY3" fmla="*/ 10000 h 10088"/>
              <a:gd name="connsiteX4" fmla="*/ 0 w 8029"/>
              <a:gd name="connsiteY4" fmla="*/ 10088 h 10088"/>
              <a:gd name="connsiteX0" fmla="*/ 0 w 9972"/>
              <a:gd name="connsiteY0" fmla="*/ 9913 h 9913"/>
              <a:gd name="connsiteX1" fmla="*/ 8 w 9972"/>
              <a:gd name="connsiteY1" fmla="*/ 0 h 9913"/>
              <a:gd name="connsiteX2" fmla="*/ 9972 w 9972"/>
              <a:gd name="connsiteY2" fmla="*/ 0 h 9913"/>
              <a:gd name="connsiteX3" fmla="*/ 7481 w 9972"/>
              <a:gd name="connsiteY3" fmla="*/ 9913 h 9913"/>
              <a:gd name="connsiteX4" fmla="*/ 0 w 9972"/>
              <a:gd name="connsiteY4" fmla="*/ 9913 h 9913"/>
              <a:gd name="connsiteX0" fmla="*/ 0 w 10000"/>
              <a:gd name="connsiteY0" fmla="*/ 10000 h 10000"/>
              <a:gd name="connsiteX1" fmla="*/ 8 w 10000"/>
              <a:gd name="connsiteY1" fmla="*/ 0 h 10000"/>
              <a:gd name="connsiteX2" fmla="*/ 10000 w 10000"/>
              <a:gd name="connsiteY2" fmla="*/ 0 h 10000"/>
              <a:gd name="connsiteX3" fmla="*/ 8563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2" y="6637"/>
                  <a:pt x="-4" y="3363"/>
                  <a:pt x="8" y="0"/>
                </a:cubicBezTo>
                <a:lnTo>
                  <a:pt x="10000" y="0"/>
                </a:lnTo>
                <a:lnTo>
                  <a:pt x="8563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Book Antiqua" panose="02040602050305030304" pitchFamily="18" charset="0"/>
            </a:endParaRPr>
          </a:p>
        </p:txBody>
      </p:sp>
      <p:sp>
        <p:nvSpPr>
          <p:cNvPr id="9" name="Блок-схема: данные 4"/>
          <p:cNvSpPr/>
          <p:nvPr userDrawn="1"/>
        </p:nvSpPr>
        <p:spPr>
          <a:xfrm>
            <a:off x="-1" y="1"/>
            <a:ext cx="8790915" cy="80575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29"/>
              <a:gd name="connsiteY0" fmla="*/ 10088 h 10088"/>
              <a:gd name="connsiteX1" fmla="*/ 29 w 8029"/>
              <a:gd name="connsiteY1" fmla="*/ 0 h 10088"/>
              <a:gd name="connsiteX2" fmla="*/ 8029 w 8029"/>
              <a:gd name="connsiteY2" fmla="*/ 0 h 10088"/>
              <a:gd name="connsiteX3" fmla="*/ 6029 w 8029"/>
              <a:gd name="connsiteY3" fmla="*/ 10000 h 10088"/>
              <a:gd name="connsiteX4" fmla="*/ 0 w 8029"/>
              <a:gd name="connsiteY4" fmla="*/ 10088 h 10088"/>
              <a:gd name="connsiteX0" fmla="*/ 0 w 9972"/>
              <a:gd name="connsiteY0" fmla="*/ 9913 h 9913"/>
              <a:gd name="connsiteX1" fmla="*/ 8 w 9972"/>
              <a:gd name="connsiteY1" fmla="*/ 0 h 9913"/>
              <a:gd name="connsiteX2" fmla="*/ 9972 w 9972"/>
              <a:gd name="connsiteY2" fmla="*/ 0 h 9913"/>
              <a:gd name="connsiteX3" fmla="*/ 7481 w 9972"/>
              <a:gd name="connsiteY3" fmla="*/ 9913 h 9913"/>
              <a:gd name="connsiteX4" fmla="*/ 0 w 9972"/>
              <a:gd name="connsiteY4" fmla="*/ 9913 h 9913"/>
              <a:gd name="connsiteX0" fmla="*/ 0 w 10000"/>
              <a:gd name="connsiteY0" fmla="*/ 10000 h 10000"/>
              <a:gd name="connsiteX1" fmla="*/ 8 w 10000"/>
              <a:gd name="connsiteY1" fmla="*/ 0 h 10000"/>
              <a:gd name="connsiteX2" fmla="*/ 10000 w 10000"/>
              <a:gd name="connsiteY2" fmla="*/ 0 h 10000"/>
              <a:gd name="connsiteX3" fmla="*/ 8563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2" y="6637"/>
                  <a:pt x="-4" y="3363"/>
                  <a:pt x="8" y="0"/>
                </a:cubicBezTo>
                <a:lnTo>
                  <a:pt x="10000" y="0"/>
                </a:lnTo>
                <a:lnTo>
                  <a:pt x="8563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524972" y="156658"/>
            <a:ext cx="8057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«Челябинский институт развития образования»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1877" y="1122363"/>
            <a:ext cx="4527026" cy="54257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56318" y="1807203"/>
            <a:ext cx="1083587" cy="15035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84" y="156658"/>
            <a:ext cx="2649264" cy="1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6" y="494550"/>
            <a:ext cx="10371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066" y="2000932"/>
            <a:ext cx="10371667" cy="447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6627812"/>
            <a:ext cx="4037847" cy="230188"/>
            <a:chOff x="-1" y="0"/>
            <a:chExt cx="8861838" cy="840468"/>
          </a:xfrm>
        </p:grpSpPr>
        <p:sp>
          <p:nvSpPr>
            <p:cNvPr id="14" name="Блок-схема: данные 4"/>
            <p:cNvSpPr/>
            <p:nvPr/>
          </p:nvSpPr>
          <p:spPr>
            <a:xfrm>
              <a:off x="-1" y="0"/>
              <a:ext cx="8861838" cy="84046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29"/>
                <a:gd name="connsiteY0" fmla="*/ 10088 h 10088"/>
                <a:gd name="connsiteX1" fmla="*/ 29 w 8029"/>
                <a:gd name="connsiteY1" fmla="*/ 0 h 10088"/>
                <a:gd name="connsiteX2" fmla="*/ 8029 w 8029"/>
                <a:gd name="connsiteY2" fmla="*/ 0 h 10088"/>
                <a:gd name="connsiteX3" fmla="*/ 6029 w 8029"/>
                <a:gd name="connsiteY3" fmla="*/ 10000 h 10088"/>
                <a:gd name="connsiteX4" fmla="*/ 0 w 8029"/>
                <a:gd name="connsiteY4" fmla="*/ 10088 h 10088"/>
                <a:gd name="connsiteX0" fmla="*/ 0 w 9972"/>
                <a:gd name="connsiteY0" fmla="*/ 9913 h 9913"/>
                <a:gd name="connsiteX1" fmla="*/ 8 w 9972"/>
                <a:gd name="connsiteY1" fmla="*/ 0 h 9913"/>
                <a:gd name="connsiteX2" fmla="*/ 9972 w 9972"/>
                <a:gd name="connsiteY2" fmla="*/ 0 h 9913"/>
                <a:gd name="connsiteX3" fmla="*/ 7481 w 9972"/>
                <a:gd name="connsiteY3" fmla="*/ 9913 h 9913"/>
                <a:gd name="connsiteX4" fmla="*/ 0 w 9972"/>
                <a:gd name="connsiteY4" fmla="*/ 9913 h 9913"/>
                <a:gd name="connsiteX0" fmla="*/ 0 w 10000"/>
                <a:gd name="connsiteY0" fmla="*/ 10000 h 10000"/>
                <a:gd name="connsiteX1" fmla="*/ 8 w 10000"/>
                <a:gd name="connsiteY1" fmla="*/ 0 h 10000"/>
                <a:gd name="connsiteX2" fmla="*/ 10000 w 10000"/>
                <a:gd name="connsiteY2" fmla="*/ 0 h 10000"/>
                <a:gd name="connsiteX3" fmla="*/ 8563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" y="6637"/>
                    <a:pt x="-4" y="3363"/>
                    <a:pt x="8" y="0"/>
                  </a:cubicBezTo>
                  <a:lnTo>
                    <a:pt x="10000" y="0"/>
                  </a:lnTo>
                  <a:lnTo>
                    <a:pt x="8563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5" name="Блок-схема: данные 4"/>
            <p:cNvSpPr/>
            <p:nvPr/>
          </p:nvSpPr>
          <p:spPr>
            <a:xfrm>
              <a:off x="-1" y="1"/>
              <a:ext cx="8790915" cy="80575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29"/>
                <a:gd name="connsiteY0" fmla="*/ 10088 h 10088"/>
                <a:gd name="connsiteX1" fmla="*/ 29 w 8029"/>
                <a:gd name="connsiteY1" fmla="*/ 0 h 10088"/>
                <a:gd name="connsiteX2" fmla="*/ 8029 w 8029"/>
                <a:gd name="connsiteY2" fmla="*/ 0 h 10088"/>
                <a:gd name="connsiteX3" fmla="*/ 6029 w 8029"/>
                <a:gd name="connsiteY3" fmla="*/ 10000 h 10088"/>
                <a:gd name="connsiteX4" fmla="*/ 0 w 8029"/>
                <a:gd name="connsiteY4" fmla="*/ 10088 h 10088"/>
                <a:gd name="connsiteX0" fmla="*/ 0 w 9972"/>
                <a:gd name="connsiteY0" fmla="*/ 9913 h 9913"/>
                <a:gd name="connsiteX1" fmla="*/ 8 w 9972"/>
                <a:gd name="connsiteY1" fmla="*/ 0 h 9913"/>
                <a:gd name="connsiteX2" fmla="*/ 9972 w 9972"/>
                <a:gd name="connsiteY2" fmla="*/ 0 h 9913"/>
                <a:gd name="connsiteX3" fmla="*/ 7481 w 9972"/>
                <a:gd name="connsiteY3" fmla="*/ 9913 h 9913"/>
                <a:gd name="connsiteX4" fmla="*/ 0 w 9972"/>
                <a:gd name="connsiteY4" fmla="*/ 9913 h 9913"/>
                <a:gd name="connsiteX0" fmla="*/ 0 w 10000"/>
                <a:gd name="connsiteY0" fmla="*/ 10000 h 10000"/>
                <a:gd name="connsiteX1" fmla="*/ 8 w 10000"/>
                <a:gd name="connsiteY1" fmla="*/ 0 h 10000"/>
                <a:gd name="connsiteX2" fmla="*/ 10000 w 10000"/>
                <a:gd name="connsiteY2" fmla="*/ 0 h 10000"/>
                <a:gd name="connsiteX3" fmla="*/ 8563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" y="6637"/>
                    <a:pt x="-4" y="3363"/>
                    <a:pt x="8" y="0"/>
                  </a:cubicBezTo>
                  <a:lnTo>
                    <a:pt x="10000" y="0"/>
                  </a:lnTo>
                  <a:lnTo>
                    <a:pt x="8563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2647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b="1" dirty="0">
                <a:latin typeface="Book Antiqua" panose="0204060205030503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32" b="29993"/>
          <a:stretch/>
        </p:blipFill>
        <p:spPr>
          <a:xfrm>
            <a:off x="11216091" y="88295"/>
            <a:ext cx="824499" cy="8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анные 4"/>
          <p:cNvSpPr/>
          <p:nvPr userDrawn="1"/>
        </p:nvSpPr>
        <p:spPr>
          <a:xfrm>
            <a:off x="-1" y="0"/>
            <a:ext cx="8861838" cy="84046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29"/>
              <a:gd name="connsiteY0" fmla="*/ 10088 h 10088"/>
              <a:gd name="connsiteX1" fmla="*/ 29 w 8029"/>
              <a:gd name="connsiteY1" fmla="*/ 0 h 10088"/>
              <a:gd name="connsiteX2" fmla="*/ 8029 w 8029"/>
              <a:gd name="connsiteY2" fmla="*/ 0 h 10088"/>
              <a:gd name="connsiteX3" fmla="*/ 6029 w 8029"/>
              <a:gd name="connsiteY3" fmla="*/ 10000 h 10088"/>
              <a:gd name="connsiteX4" fmla="*/ 0 w 8029"/>
              <a:gd name="connsiteY4" fmla="*/ 10088 h 10088"/>
              <a:gd name="connsiteX0" fmla="*/ 0 w 9972"/>
              <a:gd name="connsiteY0" fmla="*/ 9913 h 9913"/>
              <a:gd name="connsiteX1" fmla="*/ 8 w 9972"/>
              <a:gd name="connsiteY1" fmla="*/ 0 h 9913"/>
              <a:gd name="connsiteX2" fmla="*/ 9972 w 9972"/>
              <a:gd name="connsiteY2" fmla="*/ 0 h 9913"/>
              <a:gd name="connsiteX3" fmla="*/ 7481 w 9972"/>
              <a:gd name="connsiteY3" fmla="*/ 9913 h 9913"/>
              <a:gd name="connsiteX4" fmla="*/ 0 w 9972"/>
              <a:gd name="connsiteY4" fmla="*/ 9913 h 9913"/>
              <a:gd name="connsiteX0" fmla="*/ 0 w 10000"/>
              <a:gd name="connsiteY0" fmla="*/ 10000 h 10000"/>
              <a:gd name="connsiteX1" fmla="*/ 8 w 10000"/>
              <a:gd name="connsiteY1" fmla="*/ 0 h 10000"/>
              <a:gd name="connsiteX2" fmla="*/ 10000 w 10000"/>
              <a:gd name="connsiteY2" fmla="*/ 0 h 10000"/>
              <a:gd name="connsiteX3" fmla="*/ 8563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2" y="6637"/>
                  <a:pt x="-4" y="3363"/>
                  <a:pt x="8" y="0"/>
                </a:cubicBezTo>
                <a:lnTo>
                  <a:pt x="10000" y="0"/>
                </a:lnTo>
                <a:lnTo>
                  <a:pt x="8563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Book Antiqua" panose="02040602050305030304" pitchFamily="18" charset="0"/>
            </a:endParaRPr>
          </a:p>
        </p:txBody>
      </p:sp>
      <p:sp>
        <p:nvSpPr>
          <p:cNvPr id="10" name="Блок-схема: данные 4"/>
          <p:cNvSpPr/>
          <p:nvPr userDrawn="1"/>
        </p:nvSpPr>
        <p:spPr>
          <a:xfrm>
            <a:off x="-1" y="1"/>
            <a:ext cx="8790915" cy="80575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29"/>
              <a:gd name="connsiteY0" fmla="*/ 10088 h 10088"/>
              <a:gd name="connsiteX1" fmla="*/ 29 w 8029"/>
              <a:gd name="connsiteY1" fmla="*/ 0 h 10088"/>
              <a:gd name="connsiteX2" fmla="*/ 8029 w 8029"/>
              <a:gd name="connsiteY2" fmla="*/ 0 h 10088"/>
              <a:gd name="connsiteX3" fmla="*/ 6029 w 8029"/>
              <a:gd name="connsiteY3" fmla="*/ 10000 h 10088"/>
              <a:gd name="connsiteX4" fmla="*/ 0 w 8029"/>
              <a:gd name="connsiteY4" fmla="*/ 10088 h 10088"/>
              <a:gd name="connsiteX0" fmla="*/ 0 w 9972"/>
              <a:gd name="connsiteY0" fmla="*/ 9913 h 9913"/>
              <a:gd name="connsiteX1" fmla="*/ 8 w 9972"/>
              <a:gd name="connsiteY1" fmla="*/ 0 h 9913"/>
              <a:gd name="connsiteX2" fmla="*/ 9972 w 9972"/>
              <a:gd name="connsiteY2" fmla="*/ 0 h 9913"/>
              <a:gd name="connsiteX3" fmla="*/ 7481 w 9972"/>
              <a:gd name="connsiteY3" fmla="*/ 9913 h 9913"/>
              <a:gd name="connsiteX4" fmla="*/ 0 w 9972"/>
              <a:gd name="connsiteY4" fmla="*/ 9913 h 9913"/>
              <a:gd name="connsiteX0" fmla="*/ 0 w 10000"/>
              <a:gd name="connsiteY0" fmla="*/ 10000 h 10000"/>
              <a:gd name="connsiteX1" fmla="*/ 8 w 10000"/>
              <a:gd name="connsiteY1" fmla="*/ 0 h 10000"/>
              <a:gd name="connsiteX2" fmla="*/ 10000 w 10000"/>
              <a:gd name="connsiteY2" fmla="*/ 0 h 10000"/>
              <a:gd name="connsiteX3" fmla="*/ 8563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2" y="6637"/>
                  <a:pt x="-4" y="3363"/>
                  <a:pt x="8" y="0"/>
                </a:cubicBezTo>
                <a:lnTo>
                  <a:pt x="10000" y="0"/>
                </a:lnTo>
                <a:lnTo>
                  <a:pt x="8563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264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24972" y="156658"/>
            <a:ext cx="8057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+mn-lt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+mn-lt"/>
              </a:rPr>
              <a:t>«Челябинский институт развития образования»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119073" y="3444995"/>
            <a:ext cx="947137" cy="905028"/>
          </a:xfrm>
          <a:prstGeom prst="rect">
            <a:avLst/>
          </a:prstGeom>
          <a:solidFill>
            <a:srgbClr val="264796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ru-RU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5" name="Google Shape;559;p43"/>
          <p:cNvGrpSpPr/>
          <p:nvPr userDrawn="1"/>
        </p:nvGrpSpPr>
        <p:grpSpPr>
          <a:xfrm>
            <a:off x="4321282" y="3599351"/>
            <a:ext cx="573220" cy="552687"/>
            <a:chOff x="1236875" y="1623900"/>
            <a:chExt cx="465200" cy="455475"/>
          </a:xfrm>
        </p:grpSpPr>
        <p:sp>
          <p:nvSpPr>
            <p:cNvPr id="16" name="Google Shape;560;p43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61;p43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2;p43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63;p43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64;p43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5;p43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6;p43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5304644" y="1105632"/>
            <a:ext cx="916634" cy="834456"/>
            <a:chOff x="2518715" y="1309648"/>
            <a:chExt cx="916634" cy="834456"/>
          </a:xfrm>
        </p:grpSpPr>
        <p:sp>
          <p:nvSpPr>
            <p:cNvPr id="24" name="Прямоугольник 23"/>
            <p:cNvSpPr/>
            <p:nvPr userDrawn="1"/>
          </p:nvSpPr>
          <p:spPr>
            <a:xfrm>
              <a:off x="2518715" y="1309648"/>
              <a:ext cx="916634" cy="834456"/>
            </a:xfrm>
            <a:prstGeom prst="rect">
              <a:avLst/>
            </a:prstGeom>
            <a:solidFill>
              <a:srgbClr val="264796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ru-RU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32" name="Google Shape;732;p43"/>
            <p:cNvGrpSpPr/>
            <p:nvPr userDrawn="1"/>
          </p:nvGrpSpPr>
          <p:grpSpPr>
            <a:xfrm>
              <a:off x="2677669" y="1501260"/>
              <a:ext cx="609818" cy="502450"/>
              <a:chOff x="5268225" y="4341925"/>
              <a:chExt cx="468850" cy="387275"/>
            </a:xfrm>
          </p:grpSpPr>
          <p:sp>
            <p:nvSpPr>
              <p:cNvPr id="33" name="Google Shape;733;p43"/>
              <p:cNvSpPr/>
              <p:nvPr/>
            </p:nvSpPr>
            <p:spPr>
              <a:xfrm>
                <a:off x="5652425" y="4676800"/>
                <a:ext cx="6577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096" fill="none" extrusionOk="0">
                    <a:moveTo>
                      <a:pt x="1" y="1"/>
                    </a:moveTo>
                    <a:lnTo>
                      <a:pt x="1" y="780"/>
                    </a:lnTo>
                    <a:lnTo>
                      <a:pt x="1" y="780"/>
                    </a:lnTo>
                    <a:lnTo>
                      <a:pt x="25" y="1048"/>
                    </a:lnTo>
                    <a:lnTo>
                      <a:pt x="122" y="1291"/>
                    </a:lnTo>
                    <a:lnTo>
                      <a:pt x="244" y="1511"/>
                    </a:lnTo>
                    <a:lnTo>
                      <a:pt x="390" y="1705"/>
                    </a:lnTo>
                    <a:lnTo>
                      <a:pt x="585" y="1852"/>
                    </a:lnTo>
                    <a:lnTo>
                      <a:pt x="804" y="1973"/>
                    </a:lnTo>
                    <a:lnTo>
                      <a:pt x="1048" y="2071"/>
                    </a:lnTo>
                    <a:lnTo>
                      <a:pt x="1316" y="2095"/>
                    </a:lnTo>
                    <a:lnTo>
                      <a:pt x="1316" y="2095"/>
                    </a:lnTo>
                    <a:lnTo>
                      <a:pt x="1584" y="2071"/>
                    </a:lnTo>
                    <a:lnTo>
                      <a:pt x="1827" y="1973"/>
                    </a:lnTo>
                    <a:lnTo>
                      <a:pt x="2046" y="1852"/>
                    </a:lnTo>
                    <a:lnTo>
                      <a:pt x="2241" y="1705"/>
                    </a:lnTo>
                    <a:lnTo>
                      <a:pt x="2412" y="1511"/>
                    </a:lnTo>
                    <a:lnTo>
                      <a:pt x="2533" y="1291"/>
                    </a:lnTo>
                    <a:lnTo>
                      <a:pt x="2607" y="1048"/>
                    </a:lnTo>
                    <a:lnTo>
                      <a:pt x="2631" y="780"/>
                    </a:lnTo>
                    <a:lnTo>
                      <a:pt x="263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734;p43"/>
              <p:cNvSpPr/>
              <p:nvPr/>
            </p:nvSpPr>
            <p:spPr>
              <a:xfrm>
                <a:off x="5287100" y="4676800"/>
                <a:ext cx="6577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096" fill="none" extrusionOk="0">
                    <a:moveTo>
                      <a:pt x="1" y="1"/>
                    </a:moveTo>
                    <a:lnTo>
                      <a:pt x="1" y="780"/>
                    </a:lnTo>
                    <a:lnTo>
                      <a:pt x="1" y="780"/>
                    </a:lnTo>
                    <a:lnTo>
                      <a:pt x="25" y="1048"/>
                    </a:lnTo>
                    <a:lnTo>
                      <a:pt x="98" y="1291"/>
                    </a:lnTo>
                    <a:lnTo>
                      <a:pt x="220" y="1511"/>
                    </a:lnTo>
                    <a:lnTo>
                      <a:pt x="390" y="1705"/>
                    </a:lnTo>
                    <a:lnTo>
                      <a:pt x="585" y="1852"/>
                    </a:lnTo>
                    <a:lnTo>
                      <a:pt x="804" y="1973"/>
                    </a:lnTo>
                    <a:lnTo>
                      <a:pt x="1048" y="2071"/>
                    </a:lnTo>
                    <a:lnTo>
                      <a:pt x="1316" y="2095"/>
                    </a:lnTo>
                    <a:lnTo>
                      <a:pt x="1316" y="2095"/>
                    </a:lnTo>
                    <a:lnTo>
                      <a:pt x="1584" y="2071"/>
                    </a:lnTo>
                    <a:lnTo>
                      <a:pt x="1827" y="1973"/>
                    </a:lnTo>
                    <a:lnTo>
                      <a:pt x="2046" y="1852"/>
                    </a:lnTo>
                    <a:lnTo>
                      <a:pt x="2241" y="1705"/>
                    </a:lnTo>
                    <a:lnTo>
                      <a:pt x="2387" y="1511"/>
                    </a:lnTo>
                    <a:lnTo>
                      <a:pt x="2509" y="1291"/>
                    </a:lnTo>
                    <a:lnTo>
                      <a:pt x="2607" y="1048"/>
                    </a:lnTo>
                    <a:lnTo>
                      <a:pt x="2631" y="780"/>
                    </a:lnTo>
                    <a:lnTo>
                      <a:pt x="2631" y="1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735;p43"/>
              <p:cNvSpPr/>
              <p:nvPr/>
            </p:nvSpPr>
            <p:spPr>
              <a:xfrm>
                <a:off x="5268225" y="4341925"/>
                <a:ext cx="468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3323" fill="none" extrusionOk="0">
                    <a:moveTo>
                      <a:pt x="18754" y="5553"/>
                    </a:moveTo>
                    <a:lnTo>
                      <a:pt x="18754" y="5553"/>
                    </a:lnTo>
                    <a:lnTo>
                      <a:pt x="18730" y="5334"/>
                    </a:lnTo>
                    <a:lnTo>
                      <a:pt x="18681" y="5091"/>
                    </a:lnTo>
                    <a:lnTo>
                      <a:pt x="18583" y="4847"/>
                    </a:lnTo>
                    <a:lnTo>
                      <a:pt x="18462" y="4628"/>
                    </a:lnTo>
                    <a:lnTo>
                      <a:pt x="18291" y="4433"/>
                    </a:lnTo>
                    <a:lnTo>
                      <a:pt x="18121" y="4287"/>
                    </a:lnTo>
                    <a:lnTo>
                      <a:pt x="18023" y="4214"/>
                    </a:lnTo>
                    <a:lnTo>
                      <a:pt x="17926" y="4165"/>
                    </a:lnTo>
                    <a:lnTo>
                      <a:pt x="17828" y="4141"/>
                    </a:lnTo>
                    <a:lnTo>
                      <a:pt x="17731" y="4141"/>
                    </a:lnTo>
                    <a:lnTo>
                      <a:pt x="16489" y="4141"/>
                    </a:lnTo>
                    <a:lnTo>
                      <a:pt x="15588" y="1803"/>
                    </a:lnTo>
                    <a:lnTo>
                      <a:pt x="15588" y="1803"/>
                    </a:lnTo>
                    <a:lnTo>
                      <a:pt x="15490" y="1583"/>
                    </a:lnTo>
                    <a:lnTo>
                      <a:pt x="15344" y="1364"/>
                    </a:lnTo>
                    <a:lnTo>
                      <a:pt x="15174" y="1169"/>
                    </a:lnTo>
                    <a:lnTo>
                      <a:pt x="15003" y="975"/>
                    </a:lnTo>
                    <a:lnTo>
                      <a:pt x="14784" y="804"/>
                    </a:lnTo>
                    <a:lnTo>
                      <a:pt x="14565" y="658"/>
                    </a:lnTo>
                    <a:lnTo>
                      <a:pt x="14346" y="536"/>
                    </a:lnTo>
                    <a:lnTo>
                      <a:pt x="14102" y="439"/>
                    </a:lnTo>
                    <a:lnTo>
                      <a:pt x="14102" y="439"/>
                    </a:lnTo>
                    <a:lnTo>
                      <a:pt x="13810" y="390"/>
                    </a:lnTo>
                    <a:lnTo>
                      <a:pt x="13444" y="317"/>
                    </a:lnTo>
                    <a:lnTo>
                      <a:pt x="12933" y="220"/>
                    </a:lnTo>
                    <a:lnTo>
                      <a:pt x="12275" y="147"/>
                    </a:lnTo>
                    <a:lnTo>
                      <a:pt x="11472" y="73"/>
                    </a:lnTo>
                    <a:lnTo>
                      <a:pt x="10498" y="25"/>
                    </a:lnTo>
                    <a:lnTo>
                      <a:pt x="9377" y="0"/>
                    </a:lnTo>
                    <a:lnTo>
                      <a:pt x="9377" y="0"/>
                    </a:lnTo>
                    <a:lnTo>
                      <a:pt x="8257" y="25"/>
                    </a:lnTo>
                    <a:lnTo>
                      <a:pt x="7283" y="73"/>
                    </a:lnTo>
                    <a:lnTo>
                      <a:pt x="6479" y="147"/>
                    </a:lnTo>
                    <a:lnTo>
                      <a:pt x="5821" y="220"/>
                    </a:lnTo>
                    <a:lnTo>
                      <a:pt x="5310" y="317"/>
                    </a:lnTo>
                    <a:lnTo>
                      <a:pt x="4945" y="390"/>
                    </a:lnTo>
                    <a:lnTo>
                      <a:pt x="4652" y="439"/>
                    </a:lnTo>
                    <a:lnTo>
                      <a:pt x="4652" y="439"/>
                    </a:lnTo>
                    <a:lnTo>
                      <a:pt x="4409" y="536"/>
                    </a:lnTo>
                    <a:lnTo>
                      <a:pt x="4190" y="658"/>
                    </a:lnTo>
                    <a:lnTo>
                      <a:pt x="3970" y="804"/>
                    </a:lnTo>
                    <a:lnTo>
                      <a:pt x="3751" y="975"/>
                    </a:lnTo>
                    <a:lnTo>
                      <a:pt x="3581" y="1169"/>
                    </a:lnTo>
                    <a:lnTo>
                      <a:pt x="3410" y="1364"/>
                    </a:lnTo>
                    <a:lnTo>
                      <a:pt x="3264" y="1583"/>
                    </a:lnTo>
                    <a:lnTo>
                      <a:pt x="3167" y="1803"/>
                    </a:lnTo>
                    <a:lnTo>
                      <a:pt x="2266" y="4141"/>
                    </a:lnTo>
                    <a:lnTo>
                      <a:pt x="1023" y="4141"/>
                    </a:lnTo>
                    <a:lnTo>
                      <a:pt x="1023" y="4141"/>
                    </a:lnTo>
                    <a:lnTo>
                      <a:pt x="926" y="4141"/>
                    </a:lnTo>
                    <a:lnTo>
                      <a:pt x="829" y="4165"/>
                    </a:lnTo>
                    <a:lnTo>
                      <a:pt x="731" y="4214"/>
                    </a:lnTo>
                    <a:lnTo>
                      <a:pt x="634" y="4287"/>
                    </a:lnTo>
                    <a:lnTo>
                      <a:pt x="463" y="4433"/>
                    </a:lnTo>
                    <a:lnTo>
                      <a:pt x="293" y="4628"/>
                    </a:lnTo>
                    <a:lnTo>
                      <a:pt x="171" y="4847"/>
                    </a:lnTo>
                    <a:lnTo>
                      <a:pt x="74" y="5091"/>
                    </a:lnTo>
                    <a:lnTo>
                      <a:pt x="25" y="5334"/>
                    </a:lnTo>
                    <a:lnTo>
                      <a:pt x="1" y="5553"/>
                    </a:lnTo>
                    <a:lnTo>
                      <a:pt x="1" y="5553"/>
                    </a:lnTo>
                    <a:lnTo>
                      <a:pt x="25" y="5748"/>
                    </a:lnTo>
                    <a:lnTo>
                      <a:pt x="74" y="5894"/>
                    </a:lnTo>
                    <a:lnTo>
                      <a:pt x="171" y="6016"/>
                    </a:lnTo>
                    <a:lnTo>
                      <a:pt x="293" y="6089"/>
                    </a:lnTo>
                    <a:lnTo>
                      <a:pt x="463" y="6138"/>
                    </a:lnTo>
                    <a:lnTo>
                      <a:pt x="634" y="6187"/>
                    </a:lnTo>
                    <a:lnTo>
                      <a:pt x="1023" y="6187"/>
                    </a:lnTo>
                    <a:lnTo>
                      <a:pt x="1462" y="6187"/>
                    </a:lnTo>
                    <a:lnTo>
                      <a:pt x="1145" y="7015"/>
                    </a:lnTo>
                    <a:lnTo>
                      <a:pt x="1145" y="7015"/>
                    </a:lnTo>
                    <a:lnTo>
                      <a:pt x="999" y="7526"/>
                    </a:lnTo>
                    <a:lnTo>
                      <a:pt x="877" y="8086"/>
                    </a:lnTo>
                    <a:lnTo>
                      <a:pt x="780" y="8671"/>
                    </a:lnTo>
                    <a:lnTo>
                      <a:pt x="756" y="9207"/>
                    </a:lnTo>
                    <a:lnTo>
                      <a:pt x="756" y="13323"/>
                    </a:lnTo>
                    <a:lnTo>
                      <a:pt x="17999" y="13323"/>
                    </a:lnTo>
                    <a:lnTo>
                      <a:pt x="17999" y="9207"/>
                    </a:lnTo>
                    <a:lnTo>
                      <a:pt x="17999" y="9207"/>
                    </a:lnTo>
                    <a:lnTo>
                      <a:pt x="17975" y="8671"/>
                    </a:lnTo>
                    <a:lnTo>
                      <a:pt x="17877" y="8086"/>
                    </a:lnTo>
                    <a:lnTo>
                      <a:pt x="17755" y="7526"/>
                    </a:lnTo>
                    <a:lnTo>
                      <a:pt x="17609" y="7015"/>
                    </a:lnTo>
                    <a:lnTo>
                      <a:pt x="17293" y="6187"/>
                    </a:lnTo>
                    <a:lnTo>
                      <a:pt x="17731" y="6187"/>
                    </a:lnTo>
                    <a:lnTo>
                      <a:pt x="17731" y="6187"/>
                    </a:lnTo>
                    <a:lnTo>
                      <a:pt x="18121" y="6187"/>
                    </a:lnTo>
                    <a:lnTo>
                      <a:pt x="18291" y="6138"/>
                    </a:lnTo>
                    <a:lnTo>
                      <a:pt x="18462" y="6089"/>
                    </a:lnTo>
                    <a:lnTo>
                      <a:pt x="18583" y="6016"/>
                    </a:lnTo>
                    <a:lnTo>
                      <a:pt x="18681" y="5894"/>
                    </a:lnTo>
                    <a:lnTo>
                      <a:pt x="18730" y="5748"/>
                    </a:lnTo>
                    <a:lnTo>
                      <a:pt x="18754" y="5553"/>
                    </a:lnTo>
                    <a:lnTo>
                      <a:pt x="18754" y="5553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736;p43"/>
              <p:cNvSpPr/>
              <p:nvPr/>
            </p:nvSpPr>
            <p:spPr>
              <a:xfrm>
                <a:off x="5351025" y="4375400"/>
                <a:ext cx="30325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5993" fill="none" extrusionOk="0">
                    <a:moveTo>
                      <a:pt x="1" y="4628"/>
                    </a:moveTo>
                    <a:lnTo>
                      <a:pt x="1" y="4628"/>
                    </a:lnTo>
                    <a:lnTo>
                      <a:pt x="171" y="4019"/>
                    </a:lnTo>
                    <a:lnTo>
                      <a:pt x="585" y="2656"/>
                    </a:lnTo>
                    <a:lnTo>
                      <a:pt x="805" y="1925"/>
                    </a:lnTo>
                    <a:lnTo>
                      <a:pt x="1024" y="1292"/>
                    </a:lnTo>
                    <a:lnTo>
                      <a:pt x="1194" y="829"/>
                    </a:lnTo>
                    <a:lnTo>
                      <a:pt x="1267" y="707"/>
                    </a:lnTo>
                    <a:lnTo>
                      <a:pt x="1316" y="658"/>
                    </a:lnTo>
                    <a:lnTo>
                      <a:pt x="1316" y="658"/>
                    </a:lnTo>
                    <a:lnTo>
                      <a:pt x="1535" y="561"/>
                    </a:lnTo>
                    <a:lnTo>
                      <a:pt x="1852" y="464"/>
                    </a:lnTo>
                    <a:lnTo>
                      <a:pt x="2315" y="342"/>
                    </a:lnTo>
                    <a:lnTo>
                      <a:pt x="2948" y="220"/>
                    </a:lnTo>
                    <a:lnTo>
                      <a:pt x="3776" y="98"/>
                    </a:lnTo>
                    <a:lnTo>
                      <a:pt x="4799" y="25"/>
                    </a:lnTo>
                    <a:lnTo>
                      <a:pt x="5408" y="1"/>
                    </a:lnTo>
                    <a:lnTo>
                      <a:pt x="6065" y="1"/>
                    </a:lnTo>
                    <a:lnTo>
                      <a:pt x="6065" y="1"/>
                    </a:lnTo>
                    <a:lnTo>
                      <a:pt x="6723" y="1"/>
                    </a:lnTo>
                    <a:lnTo>
                      <a:pt x="7332" y="25"/>
                    </a:lnTo>
                    <a:lnTo>
                      <a:pt x="8355" y="98"/>
                    </a:lnTo>
                    <a:lnTo>
                      <a:pt x="9183" y="220"/>
                    </a:lnTo>
                    <a:lnTo>
                      <a:pt x="9816" y="342"/>
                    </a:lnTo>
                    <a:lnTo>
                      <a:pt x="10279" y="464"/>
                    </a:lnTo>
                    <a:lnTo>
                      <a:pt x="10595" y="561"/>
                    </a:lnTo>
                    <a:lnTo>
                      <a:pt x="10814" y="658"/>
                    </a:lnTo>
                    <a:lnTo>
                      <a:pt x="10814" y="658"/>
                    </a:lnTo>
                    <a:lnTo>
                      <a:pt x="10863" y="707"/>
                    </a:lnTo>
                    <a:lnTo>
                      <a:pt x="10936" y="829"/>
                    </a:lnTo>
                    <a:lnTo>
                      <a:pt x="11107" y="1292"/>
                    </a:lnTo>
                    <a:lnTo>
                      <a:pt x="11326" y="1925"/>
                    </a:lnTo>
                    <a:lnTo>
                      <a:pt x="11545" y="2656"/>
                    </a:lnTo>
                    <a:lnTo>
                      <a:pt x="11959" y="4019"/>
                    </a:lnTo>
                    <a:lnTo>
                      <a:pt x="12130" y="4628"/>
                    </a:lnTo>
                    <a:lnTo>
                      <a:pt x="12130" y="4628"/>
                    </a:lnTo>
                    <a:lnTo>
                      <a:pt x="12105" y="4677"/>
                    </a:lnTo>
                    <a:lnTo>
                      <a:pt x="12057" y="4750"/>
                    </a:lnTo>
                    <a:lnTo>
                      <a:pt x="11959" y="4823"/>
                    </a:lnTo>
                    <a:lnTo>
                      <a:pt x="11813" y="4921"/>
                    </a:lnTo>
                    <a:lnTo>
                      <a:pt x="11618" y="5042"/>
                    </a:lnTo>
                    <a:lnTo>
                      <a:pt x="11375" y="5164"/>
                    </a:lnTo>
                    <a:lnTo>
                      <a:pt x="11058" y="5262"/>
                    </a:lnTo>
                    <a:lnTo>
                      <a:pt x="10717" y="5383"/>
                    </a:lnTo>
                    <a:lnTo>
                      <a:pt x="10327" y="5505"/>
                    </a:lnTo>
                    <a:lnTo>
                      <a:pt x="9865" y="5627"/>
                    </a:lnTo>
                    <a:lnTo>
                      <a:pt x="9377" y="5724"/>
                    </a:lnTo>
                    <a:lnTo>
                      <a:pt x="8817" y="5822"/>
                    </a:lnTo>
                    <a:lnTo>
                      <a:pt x="8208" y="5895"/>
                    </a:lnTo>
                    <a:lnTo>
                      <a:pt x="7551" y="5944"/>
                    </a:lnTo>
                    <a:lnTo>
                      <a:pt x="6845" y="5992"/>
                    </a:lnTo>
                    <a:lnTo>
                      <a:pt x="6065" y="5992"/>
                    </a:lnTo>
                    <a:lnTo>
                      <a:pt x="6065" y="5992"/>
                    </a:lnTo>
                    <a:lnTo>
                      <a:pt x="5286" y="5992"/>
                    </a:lnTo>
                    <a:lnTo>
                      <a:pt x="4580" y="5944"/>
                    </a:lnTo>
                    <a:lnTo>
                      <a:pt x="3922" y="5895"/>
                    </a:lnTo>
                    <a:lnTo>
                      <a:pt x="3313" y="5822"/>
                    </a:lnTo>
                    <a:lnTo>
                      <a:pt x="2753" y="5724"/>
                    </a:lnTo>
                    <a:lnTo>
                      <a:pt x="2266" y="5627"/>
                    </a:lnTo>
                    <a:lnTo>
                      <a:pt x="1803" y="5505"/>
                    </a:lnTo>
                    <a:lnTo>
                      <a:pt x="1413" y="5383"/>
                    </a:lnTo>
                    <a:lnTo>
                      <a:pt x="1072" y="5262"/>
                    </a:lnTo>
                    <a:lnTo>
                      <a:pt x="756" y="5164"/>
                    </a:lnTo>
                    <a:lnTo>
                      <a:pt x="512" y="5042"/>
                    </a:lnTo>
                    <a:lnTo>
                      <a:pt x="317" y="4921"/>
                    </a:lnTo>
                    <a:lnTo>
                      <a:pt x="171" y="4823"/>
                    </a:lnTo>
                    <a:lnTo>
                      <a:pt x="74" y="4750"/>
                    </a:lnTo>
                    <a:lnTo>
                      <a:pt x="25" y="4677"/>
                    </a:lnTo>
                    <a:lnTo>
                      <a:pt x="1" y="4628"/>
                    </a:lnTo>
                    <a:lnTo>
                      <a:pt x="1" y="4628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737;p43"/>
              <p:cNvSpPr/>
              <p:nvPr/>
            </p:nvSpPr>
            <p:spPr>
              <a:xfrm>
                <a:off x="5326675" y="4569025"/>
                <a:ext cx="810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07" fill="none" extrusionOk="0">
                    <a:moveTo>
                      <a:pt x="1632" y="2607"/>
                    </a:moveTo>
                    <a:lnTo>
                      <a:pt x="1632" y="2607"/>
                    </a:lnTo>
                    <a:lnTo>
                      <a:pt x="1291" y="2582"/>
                    </a:lnTo>
                    <a:lnTo>
                      <a:pt x="999" y="2509"/>
                    </a:lnTo>
                    <a:lnTo>
                      <a:pt x="731" y="2388"/>
                    </a:lnTo>
                    <a:lnTo>
                      <a:pt x="488" y="2217"/>
                    </a:lnTo>
                    <a:lnTo>
                      <a:pt x="293" y="2047"/>
                    </a:lnTo>
                    <a:lnTo>
                      <a:pt x="122" y="1803"/>
                    </a:lnTo>
                    <a:lnTo>
                      <a:pt x="74" y="1706"/>
                    </a:lnTo>
                    <a:lnTo>
                      <a:pt x="49" y="1559"/>
                    </a:lnTo>
                    <a:lnTo>
                      <a:pt x="25" y="1438"/>
                    </a:lnTo>
                    <a:lnTo>
                      <a:pt x="1" y="1316"/>
                    </a:lnTo>
                    <a:lnTo>
                      <a:pt x="1" y="1316"/>
                    </a:lnTo>
                    <a:lnTo>
                      <a:pt x="25" y="1170"/>
                    </a:lnTo>
                    <a:lnTo>
                      <a:pt x="49" y="1048"/>
                    </a:lnTo>
                    <a:lnTo>
                      <a:pt x="74" y="926"/>
                    </a:lnTo>
                    <a:lnTo>
                      <a:pt x="122" y="804"/>
                    </a:lnTo>
                    <a:lnTo>
                      <a:pt x="293" y="585"/>
                    </a:lnTo>
                    <a:lnTo>
                      <a:pt x="488" y="390"/>
                    </a:lnTo>
                    <a:lnTo>
                      <a:pt x="731" y="220"/>
                    </a:lnTo>
                    <a:lnTo>
                      <a:pt x="999" y="98"/>
                    </a:lnTo>
                    <a:lnTo>
                      <a:pt x="1291" y="25"/>
                    </a:lnTo>
                    <a:lnTo>
                      <a:pt x="1632" y="1"/>
                    </a:lnTo>
                    <a:lnTo>
                      <a:pt x="1632" y="1"/>
                    </a:lnTo>
                    <a:lnTo>
                      <a:pt x="1803" y="1"/>
                    </a:lnTo>
                    <a:lnTo>
                      <a:pt x="1949" y="49"/>
                    </a:lnTo>
                    <a:lnTo>
                      <a:pt x="2120" y="98"/>
                    </a:lnTo>
                    <a:lnTo>
                      <a:pt x="2266" y="171"/>
                    </a:lnTo>
                    <a:lnTo>
                      <a:pt x="2412" y="269"/>
                    </a:lnTo>
                    <a:lnTo>
                      <a:pt x="2534" y="390"/>
                    </a:lnTo>
                    <a:lnTo>
                      <a:pt x="2777" y="634"/>
                    </a:lnTo>
                    <a:lnTo>
                      <a:pt x="2972" y="926"/>
                    </a:lnTo>
                    <a:lnTo>
                      <a:pt x="3118" y="1219"/>
                    </a:lnTo>
                    <a:lnTo>
                      <a:pt x="3215" y="1535"/>
                    </a:lnTo>
                    <a:lnTo>
                      <a:pt x="3240" y="1681"/>
                    </a:lnTo>
                    <a:lnTo>
                      <a:pt x="3240" y="1803"/>
                    </a:lnTo>
                    <a:lnTo>
                      <a:pt x="3240" y="1803"/>
                    </a:lnTo>
                    <a:lnTo>
                      <a:pt x="3240" y="1949"/>
                    </a:lnTo>
                    <a:lnTo>
                      <a:pt x="3215" y="2047"/>
                    </a:lnTo>
                    <a:lnTo>
                      <a:pt x="3167" y="2144"/>
                    </a:lnTo>
                    <a:lnTo>
                      <a:pt x="3118" y="2241"/>
                    </a:lnTo>
                    <a:lnTo>
                      <a:pt x="3045" y="2314"/>
                    </a:lnTo>
                    <a:lnTo>
                      <a:pt x="2972" y="2388"/>
                    </a:lnTo>
                    <a:lnTo>
                      <a:pt x="2777" y="2485"/>
                    </a:lnTo>
                    <a:lnTo>
                      <a:pt x="2534" y="2558"/>
                    </a:lnTo>
                    <a:lnTo>
                      <a:pt x="2266" y="2582"/>
                    </a:lnTo>
                    <a:lnTo>
                      <a:pt x="1949" y="2607"/>
                    </a:lnTo>
                    <a:lnTo>
                      <a:pt x="1632" y="2607"/>
                    </a:lnTo>
                    <a:lnTo>
                      <a:pt x="1632" y="2607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738;p43"/>
              <p:cNvSpPr/>
              <p:nvPr/>
            </p:nvSpPr>
            <p:spPr>
              <a:xfrm>
                <a:off x="5447225" y="4615925"/>
                <a:ext cx="1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" fill="none" extrusionOk="0">
                    <a:moveTo>
                      <a:pt x="1" y="0"/>
                    </a:moveTo>
                    <a:lnTo>
                      <a:pt x="4434" y="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739;p43"/>
              <p:cNvSpPr/>
              <p:nvPr/>
            </p:nvSpPr>
            <p:spPr>
              <a:xfrm>
                <a:off x="5439925" y="4589125"/>
                <a:ext cx="125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18" h="1" fill="none" extrusionOk="0">
                    <a:moveTo>
                      <a:pt x="1" y="0"/>
                    </a:moveTo>
                    <a:lnTo>
                      <a:pt x="5018" y="0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740;p43"/>
              <p:cNvSpPr/>
              <p:nvPr/>
            </p:nvSpPr>
            <p:spPr>
              <a:xfrm>
                <a:off x="5597625" y="4569025"/>
                <a:ext cx="810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07" fill="none" extrusionOk="0">
                    <a:moveTo>
                      <a:pt x="1608" y="2607"/>
                    </a:moveTo>
                    <a:lnTo>
                      <a:pt x="1608" y="2607"/>
                    </a:lnTo>
                    <a:lnTo>
                      <a:pt x="1291" y="2607"/>
                    </a:lnTo>
                    <a:lnTo>
                      <a:pt x="975" y="2582"/>
                    </a:lnTo>
                    <a:lnTo>
                      <a:pt x="707" y="2558"/>
                    </a:lnTo>
                    <a:lnTo>
                      <a:pt x="463" y="2485"/>
                    </a:lnTo>
                    <a:lnTo>
                      <a:pt x="268" y="2388"/>
                    </a:lnTo>
                    <a:lnTo>
                      <a:pt x="195" y="2314"/>
                    </a:lnTo>
                    <a:lnTo>
                      <a:pt x="122" y="2241"/>
                    </a:lnTo>
                    <a:lnTo>
                      <a:pt x="74" y="2144"/>
                    </a:lnTo>
                    <a:lnTo>
                      <a:pt x="25" y="2047"/>
                    </a:lnTo>
                    <a:lnTo>
                      <a:pt x="1" y="1949"/>
                    </a:lnTo>
                    <a:lnTo>
                      <a:pt x="1" y="1803"/>
                    </a:lnTo>
                    <a:lnTo>
                      <a:pt x="1" y="1803"/>
                    </a:lnTo>
                    <a:lnTo>
                      <a:pt x="1" y="1681"/>
                    </a:lnTo>
                    <a:lnTo>
                      <a:pt x="25" y="1535"/>
                    </a:lnTo>
                    <a:lnTo>
                      <a:pt x="122" y="1219"/>
                    </a:lnTo>
                    <a:lnTo>
                      <a:pt x="268" y="926"/>
                    </a:lnTo>
                    <a:lnTo>
                      <a:pt x="463" y="634"/>
                    </a:lnTo>
                    <a:lnTo>
                      <a:pt x="707" y="390"/>
                    </a:lnTo>
                    <a:lnTo>
                      <a:pt x="829" y="269"/>
                    </a:lnTo>
                    <a:lnTo>
                      <a:pt x="975" y="171"/>
                    </a:lnTo>
                    <a:lnTo>
                      <a:pt x="1121" y="98"/>
                    </a:lnTo>
                    <a:lnTo>
                      <a:pt x="1291" y="49"/>
                    </a:lnTo>
                    <a:lnTo>
                      <a:pt x="1438" y="1"/>
                    </a:lnTo>
                    <a:lnTo>
                      <a:pt x="1608" y="1"/>
                    </a:lnTo>
                    <a:lnTo>
                      <a:pt x="1608" y="1"/>
                    </a:lnTo>
                    <a:lnTo>
                      <a:pt x="1949" y="25"/>
                    </a:lnTo>
                    <a:lnTo>
                      <a:pt x="2241" y="98"/>
                    </a:lnTo>
                    <a:lnTo>
                      <a:pt x="2509" y="220"/>
                    </a:lnTo>
                    <a:lnTo>
                      <a:pt x="2753" y="390"/>
                    </a:lnTo>
                    <a:lnTo>
                      <a:pt x="2948" y="585"/>
                    </a:lnTo>
                    <a:lnTo>
                      <a:pt x="3118" y="804"/>
                    </a:lnTo>
                    <a:lnTo>
                      <a:pt x="3167" y="926"/>
                    </a:lnTo>
                    <a:lnTo>
                      <a:pt x="3191" y="1048"/>
                    </a:lnTo>
                    <a:lnTo>
                      <a:pt x="3215" y="1170"/>
                    </a:lnTo>
                    <a:lnTo>
                      <a:pt x="3240" y="1316"/>
                    </a:lnTo>
                    <a:lnTo>
                      <a:pt x="3240" y="1316"/>
                    </a:lnTo>
                    <a:lnTo>
                      <a:pt x="3215" y="1438"/>
                    </a:lnTo>
                    <a:lnTo>
                      <a:pt x="3191" y="1559"/>
                    </a:lnTo>
                    <a:lnTo>
                      <a:pt x="3167" y="1706"/>
                    </a:lnTo>
                    <a:lnTo>
                      <a:pt x="3118" y="1803"/>
                    </a:lnTo>
                    <a:lnTo>
                      <a:pt x="2948" y="2047"/>
                    </a:lnTo>
                    <a:lnTo>
                      <a:pt x="2753" y="2217"/>
                    </a:lnTo>
                    <a:lnTo>
                      <a:pt x="2509" y="2388"/>
                    </a:lnTo>
                    <a:lnTo>
                      <a:pt x="2241" y="2509"/>
                    </a:lnTo>
                    <a:lnTo>
                      <a:pt x="1949" y="2582"/>
                    </a:lnTo>
                    <a:lnTo>
                      <a:pt x="1608" y="2607"/>
                    </a:lnTo>
                    <a:lnTo>
                      <a:pt x="1608" y="2607"/>
                    </a:lnTo>
                  </a:path>
                </a:pathLst>
              </a:custGeom>
              <a:noFill/>
              <a:ln w="121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TextBox 40"/>
          <p:cNvSpPr txBox="1"/>
          <p:nvPr userDrawn="1"/>
        </p:nvSpPr>
        <p:spPr>
          <a:xfrm>
            <a:off x="3248690" y="4350023"/>
            <a:ext cx="272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800" b="1" kern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info@chiro74.ru</a:t>
            </a:r>
            <a:endParaRPr lang="ru-RU" sz="1800" b="1" kern="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5226013" y="4356674"/>
            <a:ext cx="314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>
                <a:latin typeface="+mn-lt"/>
              </a:rPr>
              <a:t>8 (351) 217 30 89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774537" y="2052055"/>
            <a:ext cx="6112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800" b="1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454</a:t>
            </a:r>
            <a:r>
              <a:rPr lang="ru-RU" sz="1800" b="1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111, г. Челябинск, ул. Комсомольская, д. 20А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800" b="1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454087, г. Челябинск, ул. Блюхера, д. 91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800" b="1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454091, г. Челябинск, ул. Красноармейская, д. 88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800" b="1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454048, г. Челябинск, ул. Худякова, д. 20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800" b="1" kern="0" dirty="0">
              <a:solidFill>
                <a:srgbClr val="000000"/>
              </a:solidFill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62" name="Google Shape;59;g142ea23b5d2_0_0"/>
          <p:cNvSpPr txBox="1"/>
          <p:nvPr userDrawn="1"/>
        </p:nvSpPr>
        <p:spPr bwMode="auto">
          <a:xfrm>
            <a:off x="3944233" y="4637434"/>
            <a:ext cx="3659389" cy="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68" tIns="121568" rIns="121568" bIns="121568" anchor="t" anchorCtr="0">
            <a:spAutoFit/>
          </a:bodyPr>
          <a:lstStyle/>
          <a:p>
            <a:pPr marL="16933" algn="ctr">
              <a:lnSpc>
                <a:spcPct val="150000"/>
              </a:lnSpc>
              <a:spcBef>
                <a:spcPts val="133"/>
              </a:spcBef>
              <a:buSzPts val="1000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Jost"/>
                <a:cs typeface="Jost"/>
              </a:rPr>
              <a:t>МЫ</a:t>
            </a:r>
            <a:r>
              <a:rPr lang="ru-RU" sz="1400" b="1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Jost"/>
                <a:cs typeface="Jost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Jost"/>
                <a:cs typeface="Jost"/>
              </a:rPr>
              <a:t>В СОЦИАЛЬНЫХ СЕТЯХ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+mn-lt"/>
              <a:ea typeface="Jost"/>
              <a:cs typeface="Jost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6307702" y="3443835"/>
            <a:ext cx="982907" cy="902509"/>
            <a:chOff x="6340839" y="2922348"/>
            <a:chExt cx="916634" cy="834456"/>
          </a:xfrm>
        </p:grpSpPr>
        <p:sp>
          <p:nvSpPr>
            <p:cNvPr id="54" name="Прямоугольник 53"/>
            <p:cNvSpPr/>
            <p:nvPr userDrawn="1"/>
          </p:nvSpPr>
          <p:spPr>
            <a:xfrm>
              <a:off x="6340839" y="2922348"/>
              <a:ext cx="916634" cy="834456"/>
            </a:xfrm>
            <a:prstGeom prst="rect">
              <a:avLst/>
            </a:prstGeom>
            <a:solidFill>
              <a:srgbClr val="264796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ru-RU" sz="14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3" name="Google Shape;653;p43"/>
            <p:cNvSpPr/>
            <p:nvPr userDrawn="1"/>
          </p:nvSpPr>
          <p:spPr>
            <a:xfrm>
              <a:off x="6600126" y="3032974"/>
              <a:ext cx="398059" cy="627392"/>
            </a:xfrm>
            <a:custGeom>
              <a:avLst/>
              <a:gdLst/>
              <a:ahLst/>
              <a:cxnLst/>
              <a:rect l="l" t="t" r="r" b="b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Группа 6"/>
          <p:cNvGrpSpPr/>
          <p:nvPr userDrawn="1"/>
        </p:nvGrpSpPr>
        <p:grpSpPr>
          <a:xfrm>
            <a:off x="2043250" y="5133787"/>
            <a:ext cx="8105501" cy="1639328"/>
            <a:chOff x="2086735" y="4868862"/>
            <a:chExt cx="8105501" cy="1639328"/>
          </a:xfrm>
        </p:grpSpPr>
        <p:pic>
          <p:nvPicPr>
            <p:cNvPr id="63" name="Picture 2" descr="http://qrcoder.ru/code/?https%3A%2F%2Frcokio.ru%2F&amp;4&amp;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025" y="4952385"/>
              <a:ext cx="1267200" cy="126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 userDrawn="1"/>
          </p:nvSpPr>
          <p:spPr>
            <a:xfrm>
              <a:off x="2086735" y="6217831"/>
              <a:ext cx="1487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+mn-lt"/>
                </a:rPr>
                <a:t>сайт ГБУ ДПО ЧИРО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4298449" y="6217832"/>
              <a:ext cx="1236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err="1">
                  <a:latin typeface="+mn-lt"/>
                </a:rPr>
                <a:t>Телеграм</a:t>
              </a:r>
              <a:r>
                <a:rPr lang="ru-RU" sz="1200" b="1" dirty="0">
                  <a:latin typeface="+mn-lt"/>
                </a:rPr>
                <a:t>-канал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6098713" y="6217833"/>
              <a:ext cx="1823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+mn-lt"/>
                </a:rPr>
                <a:t>Сообщество</a:t>
              </a:r>
              <a:r>
                <a:rPr lang="ru-RU" sz="1200" b="1" baseline="0" dirty="0">
                  <a:latin typeface="+mn-lt"/>
                </a:rPr>
                <a:t> в </a:t>
              </a:r>
              <a:r>
                <a:rPr lang="ru-RU" sz="1200" b="1" baseline="0" dirty="0" err="1">
                  <a:latin typeface="+mn-lt"/>
                </a:rPr>
                <a:t>ВКонтакте</a:t>
              </a:r>
              <a:endParaRPr lang="ru-RU" sz="1200" b="1" dirty="0">
                <a:latin typeface="+mn-lt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 userDrawn="1"/>
          </p:nvPicPr>
          <p:blipFill>
            <a:blip r:embed="rId1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182" y="4868862"/>
              <a:ext cx="1374382" cy="137438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0" t="3964" r="16630" b="5414"/>
            <a:stretch/>
          </p:blipFill>
          <p:spPr>
            <a:xfrm>
              <a:off x="4283320" y="4966454"/>
              <a:ext cx="1267200" cy="117919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71" y="4868862"/>
              <a:ext cx="1375200" cy="13752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 userDrawn="1"/>
          </p:nvSpPr>
          <p:spPr>
            <a:xfrm>
              <a:off x="7949506" y="6231191"/>
              <a:ext cx="224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latin typeface="+mn-lt"/>
                </a:rPr>
                <a:t>Сообщество в Одноклассниках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86" y="156658"/>
            <a:ext cx="2595458" cy="11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Реализация модели исторического просвещения «История вокруг нас» в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Герасименко Ольга Николаевна, заместитель директора по учебно-воспитательной работе </a:t>
            </a:r>
            <a:r>
              <a:rPr lang="ru-RU" dirty="0" smtClean="0"/>
              <a:t>МБОУ «Гимназия </a:t>
            </a:r>
            <a:r>
              <a:rPr lang="ru-RU" dirty="0"/>
              <a:t>№ 10 г. Челябинска» (</a:t>
            </a:r>
            <a:r>
              <a:rPr lang="ru-RU" dirty="0" err="1"/>
              <a:t>г.Челябинск</a:t>
            </a:r>
            <a:r>
              <a:rPr lang="ru-RU" dirty="0"/>
              <a:t>)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791FF2E8-E03B-78F6-48A4-4B888F44D68F}"/>
              </a:ext>
            </a:extLst>
          </p:cNvPr>
          <p:cNvSpPr txBox="1"/>
          <p:nvPr/>
        </p:nvSpPr>
        <p:spPr>
          <a:xfrm>
            <a:off x="3259016" y="951951"/>
            <a:ext cx="893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XIV Всероссийская научно-практическая конференция </a:t>
            </a:r>
          </a:p>
          <a:p>
            <a:pPr algn="ctr" defTabSz="554492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«Проблемы культурного образования. Духовно-нравственная культура народов многонационального государства»</a:t>
            </a:r>
          </a:p>
          <a:p>
            <a:pPr algn="ctr" defTabSz="554492"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8780" y="1825625"/>
            <a:ext cx="11075020" cy="43518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гимназия» (1 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улица» (2 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район Центральный» (3 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город. Моя область» (4 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Южного Урала с древнейших времен до начала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в.»  (5-6 классы);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Историко-культурное наследие Южного Урала» (7 класс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Южного Урала: история и современность» (8 класс, 1 полугодие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и искусство на Южном Урале» (8 класс, 2 полугодие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область: социально-политическое и экономическое развитие региона» (9-11 классы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966" y="365126"/>
            <a:ext cx="11208834" cy="13260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27000"/>
            <a:ext cx="11340101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Результативность модели «История вокруг нас»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194ADE-5AD2-4512-ACC5-7A58B8C7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519461"/>
              </p:ext>
            </p:extLst>
          </p:nvPr>
        </p:nvGraphicFramePr>
        <p:xfrm>
          <a:off x="812800" y="1178685"/>
          <a:ext cx="105664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3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27000"/>
            <a:ext cx="11340101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Результативность модели «История вокруг нас»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194ADE-5AD2-4512-ACC5-7A58B8C7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927043"/>
              </p:ext>
            </p:extLst>
          </p:nvPr>
        </p:nvGraphicFramePr>
        <p:xfrm>
          <a:off x="812800" y="1178685"/>
          <a:ext cx="105664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8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27000"/>
            <a:ext cx="11340101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Результативность модели «История вокруг нас»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194ADE-5AD2-4512-ACC5-7A58B8C7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573460"/>
              </p:ext>
            </p:extLst>
          </p:nvPr>
        </p:nvGraphicFramePr>
        <p:xfrm>
          <a:off x="812800" y="1178685"/>
          <a:ext cx="105664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3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27000"/>
            <a:ext cx="11340101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Результативность</a:t>
            </a:r>
            <a:r>
              <a:rPr lang="ru-RU" sz="3600" b="1" dirty="0">
                <a:solidFill>
                  <a:srgbClr val="002060"/>
                </a:solidFill>
              </a:rPr>
              <a:t> модели «История вокруг нас»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194ADE-5AD2-4512-ACC5-7A58B8C7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04606"/>
              </p:ext>
            </p:extLst>
          </p:nvPr>
        </p:nvGraphicFramePr>
        <p:xfrm>
          <a:off x="812800" y="1178685"/>
          <a:ext cx="105664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27000"/>
            <a:ext cx="11340101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Результативность</a:t>
            </a:r>
            <a:r>
              <a:rPr lang="ru-RU" sz="3600" b="1" dirty="0">
                <a:solidFill>
                  <a:srgbClr val="002060"/>
                </a:solidFill>
              </a:rPr>
              <a:t> модели «История вокруг нас»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194ADE-5AD2-4512-ACC5-7A58B8C7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225371"/>
              </p:ext>
            </p:extLst>
          </p:nvPr>
        </p:nvGraphicFramePr>
        <p:xfrm>
          <a:off x="812800" y="1178685"/>
          <a:ext cx="105664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2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94607"/>
            <a:ext cx="4368800" cy="6601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250423"/>
            <a:ext cx="4453842" cy="66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3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177800"/>
            <a:ext cx="4521200" cy="65125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8400" y="177800"/>
            <a:ext cx="4673600" cy="65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127001"/>
            <a:ext cx="4673600" cy="6612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0800" y="130097"/>
            <a:ext cx="4631237" cy="66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Формирование комплекса организационно-методического сопровождения процесса воспитания гармонично развитой и социально ответственной личности школьника на основе духовно-нравственных ценностей народов Российской Федерации, исторических и национально-культурных традиций.</a:t>
            </a:r>
          </a:p>
          <a:p>
            <a:endParaRPr lang="ru-RU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61A2F46-3BE9-E2B4-C1E4-B68E2995893D}"/>
              </a:ext>
            </a:extLst>
          </p:cNvPr>
          <p:cNvSpPr txBox="1"/>
          <p:nvPr/>
        </p:nvSpPr>
        <p:spPr>
          <a:xfrm>
            <a:off x="-589541" y="11668"/>
            <a:ext cx="12290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XIV Всероссийская научно-практическая конференция </a:t>
            </a:r>
          </a:p>
          <a:p>
            <a:pPr algn="ctr" defTabSz="554492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«Проблемы культурного образования. Духовно-нравственная культура народов многонационального государства»</a:t>
            </a:r>
          </a:p>
          <a:p>
            <a:pPr algn="ctr" defTabSz="554492"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Выноска со стрелкой вверх 98"/>
          <p:cNvSpPr/>
          <p:nvPr/>
        </p:nvSpPr>
        <p:spPr>
          <a:xfrm>
            <a:off x="7239567" y="1961491"/>
            <a:ext cx="1854268" cy="4782667"/>
          </a:xfrm>
          <a:prstGeom prst="upArrowCallout">
            <a:avLst>
              <a:gd name="adj1" fmla="val 16681"/>
              <a:gd name="adj2" fmla="val 17085"/>
              <a:gd name="adj3" fmla="val 11463"/>
              <a:gd name="adj4" fmla="val 91340"/>
            </a:avLst>
          </a:prstGeom>
          <a:ln w="317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Выноска со стрелкой вверх 54"/>
          <p:cNvSpPr/>
          <p:nvPr/>
        </p:nvSpPr>
        <p:spPr>
          <a:xfrm>
            <a:off x="5142952" y="2005842"/>
            <a:ext cx="1990797" cy="4757239"/>
          </a:xfrm>
          <a:prstGeom prst="upArrowCallout">
            <a:avLst>
              <a:gd name="adj1" fmla="val 8360"/>
              <a:gd name="adj2" fmla="val 17085"/>
              <a:gd name="adj3" fmla="val 10267"/>
              <a:gd name="adj4" fmla="val 93530"/>
            </a:avLst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21947" y="112177"/>
            <a:ext cx="11965551" cy="1101627"/>
          </a:xfrm>
          <a:prstGeom prst="triangle">
            <a:avLst>
              <a:gd name="adj" fmla="val 50073"/>
            </a:avLst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27" y="1399782"/>
            <a:ext cx="1140797" cy="4267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Рабочая группа №2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2811" y="1402094"/>
            <a:ext cx="1275803" cy="43109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Рабочая группа №3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0300" y="1405125"/>
            <a:ext cx="1301998" cy="431096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Рабочая группа №4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29904" y="1404506"/>
            <a:ext cx="1449793" cy="42868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Рабочая группа №5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07707" y="1402094"/>
            <a:ext cx="1476285" cy="42868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Рабочая группа №6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9761" y="1390696"/>
            <a:ext cx="1258256" cy="44924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Рабочая группа №7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56086" y="1373823"/>
            <a:ext cx="1271451" cy="4768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Рабочая группа №8</a:t>
            </a:r>
          </a:p>
        </p:txBody>
      </p:sp>
      <p:cxnSp>
        <p:nvCxnSpPr>
          <p:cNvPr id="13" name="Прямая со стрелкой 12"/>
          <p:cNvCxnSpPr>
            <a:cxnSpLocks/>
            <a:stCxn id="4" idx="2"/>
            <a:endCxn id="22" idx="0"/>
          </p:cNvCxnSpPr>
          <p:nvPr/>
        </p:nvCxnSpPr>
        <p:spPr>
          <a:xfrm>
            <a:off x="875225" y="1826502"/>
            <a:ext cx="0" cy="156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5" idx="2"/>
            <a:endCxn id="30" idx="0"/>
          </p:cNvCxnSpPr>
          <p:nvPr/>
        </p:nvCxnSpPr>
        <p:spPr>
          <a:xfrm>
            <a:off x="2540712" y="1833190"/>
            <a:ext cx="27877" cy="94959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  <a:stCxn id="6" idx="2"/>
            <a:endCxn id="51" idx="0"/>
          </p:cNvCxnSpPr>
          <p:nvPr/>
        </p:nvCxnSpPr>
        <p:spPr>
          <a:xfrm flipH="1">
            <a:off x="4252866" y="1836221"/>
            <a:ext cx="48433" cy="104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stCxn id="7" idx="2"/>
            <a:endCxn id="55" idx="0"/>
          </p:cNvCxnSpPr>
          <p:nvPr/>
        </p:nvCxnSpPr>
        <p:spPr>
          <a:xfrm flipH="1">
            <a:off x="6138350" y="1833188"/>
            <a:ext cx="116451" cy="17265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  <a:stCxn id="11" idx="2"/>
            <a:endCxn id="71" idx="0"/>
          </p:cNvCxnSpPr>
          <p:nvPr/>
        </p:nvCxnSpPr>
        <p:spPr>
          <a:xfrm flipH="1">
            <a:off x="11455183" y="1850652"/>
            <a:ext cx="36629" cy="5836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  <a:stCxn id="10" idx="2"/>
            <a:endCxn id="83" idx="0"/>
          </p:cNvCxnSpPr>
          <p:nvPr/>
        </p:nvCxnSpPr>
        <p:spPr>
          <a:xfrm flipH="1">
            <a:off x="9939136" y="1839936"/>
            <a:ext cx="29753" cy="1432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stCxn id="9" idx="2"/>
            <a:endCxn id="99" idx="0"/>
          </p:cNvCxnSpPr>
          <p:nvPr/>
        </p:nvCxnSpPr>
        <p:spPr>
          <a:xfrm flipH="1">
            <a:off x="8166701" y="1830776"/>
            <a:ext cx="79148" cy="130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Выноска со стрелкой вверх 21"/>
          <p:cNvSpPr/>
          <p:nvPr/>
        </p:nvSpPr>
        <p:spPr>
          <a:xfrm>
            <a:off x="60987" y="1983196"/>
            <a:ext cx="1628477" cy="3259082"/>
          </a:xfrm>
          <a:prstGeom prst="upArrowCallout">
            <a:avLst>
              <a:gd name="adj1" fmla="val 14542"/>
              <a:gd name="adj2" fmla="val 16016"/>
              <a:gd name="adj3" fmla="val 6913"/>
              <a:gd name="adj4" fmla="val 91898"/>
            </a:avLst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4835" y="2379078"/>
            <a:ext cx="1669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Состав: </a:t>
            </a:r>
            <a:r>
              <a:rPr lang="ru-RU" sz="1200" dirty="0"/>
              <a:t>Учителя истории и обществознания, географии, технологии, обучающиеся гимназии</a:t>
            </a:r>
          </a:p>
          <a:p>
            <a:r>
              <a:rPr lang="ru-RU" sz="1200" b="1" dirty="0"/>
              <a:t>Направления деятельности: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-КВД «Челябинская область: социально-политическое и экономическое развитие региона» для 9-11 классов</a:t>
            </a:r>
          </a:p>
        </p:txBody>
      </p:sp>
      <p:sp>
        <p:nvSpPr>
          <p:cNvPr id="30" name="Выноска со стрелкой вверх 29"/>
          <p:cNvSpPr/>
          <p:nvPr/>
        </p:nvSpPr>
        <p:spPr>
          <a:xfrm>
            <a:off x="1754351" y="1928149"/>
            <a:ext cx="1628477" cy="3314129"/>
          </a:xfrm>
          <a:prstGeom prst="upArrowCallout">
            <a:avLst>
              <a:gd name="adj1" fmla="val 16681"/>
              <a:gd name="adj2" fmla="val 17085"/>
              <a:gd name="adj3" fmla="val 14400"/>
              <a:gd name="adj4" fmla="val 88777"/>
            </a:avLst>
          </a:prstGeom>
          <a:ln w="317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72566" y="2355049"/>
            <a:ext cx="1569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Состав: </a:t>
            </a:r>
            <a:r>
              <a:rPr lang="ru-RU" sz="1200" dirty="0"/>
              <a:t>Учителя истории и обществознания, МХК, начальных классов, русского языка и литературы и ОБЖ, обучающиеся гимназии </a:t>
            </a:r>
            <a:br>
              <a:rPr lang="ru-RU" sz="1200" dirty="0"/>
            </a:br>
            <a:r>
              <a:rPr lang="ru-RU" sz="1200" b="1" dirty="0"/>
              <a:t>Направления деятельности:</a:t>
            </a:r>
            <a:br>
              <a:rPr lang="ru-RU" sz="1200" b="1" dirty="0"/>
            </a:br>
            <a:r>
              <a:rPr lang="ru-RU" sz="1200" dirty="0"/>
              <a:t>-КВД «История Южного Урала с древнейших времен до начала </a:t>
            </a:r>
            <a:r>
              <a:rPr lang="en-US" sz="1200" dirty="0"/>
              <a:t>XVI</a:t>
            </a:r>
            <a:r>
              <a:rPr lang="ru-RU" sz="1200" dirty="0"/>
              <a:t> в.»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962" y="5429795"/>
            <a:ext cx="5008142" cy="1310640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50903" y="5534246"/>
            <a:ext cx="47586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Руководитель группы – учитель истории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Разработка  и апробация модулей РНЭО</a:t>
            </a:r>
            <a:br>
              <a:rPr lang="ru-RU" sz="1500" dirty="0"/>
            </a:br>
            <a:r>
              <a:rPr lang="ru-RU" sz="1500" dirty="0"/>
              <a:t>Разработка олимпиады для младших  школьников «История в событиях и лицах»</a:t>
            </a:r>
          </a:p>
          <a:p>
            <a:endParaRPr lang="ru-RU" dirty="0"/>
          </a:p>
        </p:txBody>
      </p:sp>
      <p:sp>
        <p:nvSpPr>
          <p:cNvPr id="51" name="Выноска со стрелкой вверх 50"/>
          <p:cNvSpPr/>
          <p:nvPr/>
        </p:nvSpPr>
        <p:spPr>
          <a:xfrm>
            <a:off x="3438628" y="1940382"/>
            <a:ext cx="1628477" cy="3296945"/>
          </a:xfrm>
          <a:prstGeom prst="upArrowCallout">
            <a:avLst>
              <a:gd name="adj1" fmla="val 16681"/>
              <a:gd name="adj2" fmla="val 17085"/>
              <a:gd name="adj3" fmla="val 14400"/>
              <a:gd name="adj4" fmla="val 88777"/>
            </a:avLst>
          </a:prstGeom>
          <a:ln w="317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453679" y="2320953"/>
            <a:ext cx="1563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Состав: </a:t>
            </a:r>
            <a:r>
              <a:rPr lang="ru-RU" sz="1200" dirty="0"/>
              <a:t>Учителя начальных классов, обучающиеся гимназии</a:t>
            </a:r>
            <a:br>
              <a:rPr lang="ru-RU" sz="1200" dirty="0"/>
            </a:br>
            <a:r>
              <a:rPr lang="ru-RU" sz="1200" b="1" dirty="0"/>
              <a:t>Направления деятельности:</a:t>
            </a:r>
            <a:br>
              <a:rPr lang="ru-RU" sz="1200" b="1" dirty="0"/>
            </a:br>
            <a:r>
              <a:rPr lang="ru-RU" sz="1200" dirty="0"/>
              <a:t>-Разработка и апробация КВД «Моя гимназия» (1 класс), «Моя улица» (2 класс), «Мой район Центральный» (3 класс), «Мой город. Моя область» (4 класс)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72923" y="2400133"/>
            <a:ext cx="2043434" cy="438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67" b="1" dirty="0"/>
              <a:t>Состав: педагог-психолог, </a:t>
            </a:r>
            <a:r>
              <a:rPr lang="ru-RU" sz="1267" dirty="0"/>
              <a:t>классные руководители 1-11 классов, обучающиеся гимназии</a:t>
            </a:r>
          </a:p>
          <a:p>
            <a:r>
              <a:rPr lang="ru-RU" sz="1267" b="1" dirty="0"/>
              <a:t>Направления деятельности:</a:t>
            </a:r>
            <a:r>
              <a:rPr lang="ru-RU" sz="1267" dirty="0"/>
              <a:t> </a:t>
            </a:r>
            <a:br>
              <a:rPr lang="ru-RU" sz="1267" dirty="0"/>
            </a:br>
            <a:r>
              <a:rPr lang="ru-RU" sz="1267" dirty="0"/>
              <a:t>-Разработка инструментария для проведения анкетирования обучающихся с целью определения личностных образовательных результатов (осознание российской гражданской идентичности; обработка и анализ личностных результатов обучающихся 1-11 классов в части гражданского, патриотического, духовно- нравственного воспитания</a:t>
            </a:r>
          </a:p>
        </p:txBody>
      </p:sp>
      <p:sp>
        <p:nvSpPr>
          <p:cNvPr id="71" name="Выноска со стрелкой вверх 70"/>
          <p:cNvSpPr/>
          <p:nvPr/>
        </p:nvSpPr>
        <p:spPr>
          <a:xfrm>
            <a:off x="10783773" y="1909020"/>
            <a:ext cx="1342819" cy="4854060"/>
          </a:xfrm>
          <a:prstGeom prst="upArrowCallout">
            <a:avLst>
              <a:gd name="adj1" fmla="val 16681"/>
              <a:gd name="adj2" fmla="val 17085"/>
              <a:gd name="adj3" fmla="val 14400"/>
              <a:gd name="adj4" fmla="val 88777"/>
            </a:avLst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10800926" y="2424675"/>
            <a:ext cx="13085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Состав: Руководитель школьного музея </a:t>
            </a:r>
            <a:r>
              <a:rPr lang="ru-RU" sz="1200" dirty="0"/>
              <a:t>классные руководители; социальные партнёры, обучающиеся гимназии,</a:t>
            </a:r>
          </a:p>
          <a:p>
            <a:r>
              <a:rPr lang="ru-RU" sz="1200" dirty="0"/>
              <a:t>родители </a:t>
            </a:r>
            <a:r>
              <a:rPr lang="ru-RU" sz="1200" b="1" dirty="0"/>
              <a:t>Направления деятельности: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-Разработка и реализация ДОП «Я поведу тебя в музей»;</a:t>
            </a:r>
          </a:p>
          <a:p>
            <a:r>
              <a:rPr lang="ru-RU" sz="1200" dirty="0"/>
              <a:t> - Участие  в конкурсе социальных проектов классов;</a:t>
            </a:r>
          </a:p>
          <a:p>
            <a:r>
              <a:rPr lang="ru-RU" sz="1200" dirty="0"/>
              <a:t>-Участие в конкурсах</a:t>
            </a:r>
          </a:p>
        </p:txBody>
      </p:sp>
      <p:sp>
        <p:nvSpPr>
          <p:cNvPr id="83" name="Выноска со стрелкой вверх 82"/>
          <p:cNvSpPr/>
          <p:nvPr/>
        </p:nvSpPr>
        <p:spPr>
          <a:xfrm>
            <a:off x="9200576" y="1983196"/>
            <a:ext cx="1477120" cy="4779884"/>
          </a:xfrm>
          <a:prstGeom prst="upArrowCallout">
            <a:avLst>
              <a:gd name="adj1" fmla="val 16681"/>
              <a:gd name="adj2" fmla="val 17085"/>
              <a:gd name="adj3" fmla="val 14400"/>
              <a:gd name="adj4" fmla="val 91340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9243648" y="2430108"/>
            <a:ext cx="14837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Состав: Заведующие кафедрами музыки и хореографии</a:t>
            </a:r>
            <a:r>
              <a:rPr lang="ru-RU" sz="1200" dirty="0"/>
              <a:t>; педагоги дополнительного образования , обучающиеся гимназии</a:t>
            </a:r>
          </a:p>
          <a:p>
            <a:r>
              <a:rPr lang="ru-RU" sz="1200" b="1" dirty="0"/>
              <a:t>Направления деятельности: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-Разработка модулей РНЭО «Челябинск музыкальный» в программе ДО «Музыкальная литература»; </a:t>
            </a:r>
            <a:br>
              <a:rPr lang="ru-RU" sz="1200" dirty="0"/>
            </a:br>
            <a:r>
              <a:rPr lang="ru-RU" sz="1200" dirty="0"/>
              <a:t>-Разработка модуля «Танцы народов Челябинской области»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239568" y="2475972"/>
            <a:ext cx="1889693" cy="42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3" b="1" dirty="0"/>
              <a:t>Состав: Заместитель директора по ВР</a:t>
            </a:r>
            <a:r>
              <a:rPr lang="ru-RU" sz="1133" dirty="0"/>
              <a:t>; советник директора по воспитанию, педагоги ДО, социальные партнёры, обучающиеся гимназии, родители </a:t>
            </a:r>
          </a:p>
          <a:p>
            <a:r>
              <a:rPr lang="ru-RU" sz="1133" b="1" dirty="0"/>
              <a:t>Направления деятельности:</a:t>
            </a:r>
            <a:br>
              <a:rPr lang="ru-RU" sz="1133" b="1" dirty="0"/>
            </a:br>
            <a:r>
              <a:rPr lang="ru-RU" sz="1133" b="1" dirty="0"/>
              <a:t>-</a:t>
            </a:r>
            <a:r>
              <a:rPr lang="ru-RU" sz="1133" dirty="0"/>
              <a:t> Организация образовательных/ воспитательных событий;</a:t>
            </a:r>
            <a:br>
              <a:rPr lang="ru-RU" sz="1133" dirty="0"/>
            </a:br>
            <a:r>
              <a:rPr lang="ru-RU" sz="1133" dirty="0"/>
              <a:t>-Разработка и реализация программы ДО летнего оздоровительного лагеря и программы ДО «История шаг за шагом»; </a:t>
            </a:r>
          </a:p>
          <a:p>
            <a:r>
              <a:rPr lang="ru-RU" sz="1133" dirty="0"/>
              <a:t>-Разработка и видеосъёмка роликов об исторических объектах г. Челябинска;</a:t>
            </a:r>
            <a:br>
              <a:rPr lang="ru-RU" sz="1133" dirty="0"/>
            </a:br>
            <a:r>
              <a:rPr lang="ru-RU" sz="1133" dirty="0"/>
              <a:t>-Разработка и построение экскурсионных  маршрутов (наставничество «ученик-ученик», «ученик-родитель»)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49091" y="208274"/>
            <a:ext cx="5111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Рабочая группа №1</a:t>
            </a:r>
          </a:p>
          <a:p>
            <a:pPr algn="ctr"/>
            <a:r>
              <a:rPr lang="ru-RU" sz="1400" b="1" dirty="0"/>
              <a:t>Директор, </a:t>
            </a:r>
            <a:r>
              <a:rPr lang="ru-RU" sz="1400" dirty="0"/>
              <a:t>заместители директора</a:t>
            </a:r>
          </a:p>
          <a:p>
            <a:pPr algn="just"/>
            <a:r>
              <a:rPr lang="ru-RU" sz="1400" b="1" dirty="0"/>
              <a:t>Направления деятельности: </a:t>
            </a:r>
            <a:r>
              <a:rPr lang="ru-RU" sz="1400" dirty="0"/>
              <a:t>разработка, корректировка локальной </a:t>
            </a:r>
            <a:r>
              <a:rPr lang="ru-RU" sz="1300" dirty="0"/>
              <a:t>нормативной базы, общее руководство, контроль </a:t>
            </a:r>
          </a:p>
          <a:p>
            <a:endParaRPr lang="ru-RU" dirty="0"/>
          </a:p>
        </p:txBody>
      </p:sp>
      <p:cxnSp>
        <p:nvCxnSpPr>
          <p:cNvPr id="34" name="Скругленная соединительная линия 33"/>
          <p:cNvCxnSpPr>
            <a:cxnSpLocks/>
            <a:stCxn id="4" idx="3"/>
            <a:endCxn id="5" idx="1"/>
          </p:cNvCxnSpPr>
          <p:nvPr/>
        </p:nvCxnSpPr>
        <p:spPr>
          <a:xfrm>
            <a:off x="1445624" y="1613142"/>
            <a:ext cx="457186" cy="45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cxnSpLocks/>
            <a:stCxn id="5" idx="3"/>
            <a:endCxn id="6" idx="1"/>
          </p:cNvCxnSpPr>
          <p:nvPr/>
        </p:nvCxnSpPr>
        <p:spPr>
          <a:xfrm>
            <a:off x="3178613" y="1617643"/>
            <a:ext cx="471687" cy="303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>
            <a:cxnSpLocks/>
            <a:stCxn id="6" idx="3"/>
            <a:endCxn id="7" idx="1"/>
          </p:cNvCxnSpPr>
          <p:nvPr/>
        </p:nvCxnSpPr>
        <p:spPr>
          <a:xfrm flipV="1">
            <a:off x="4952298" y="1618848"/>
            <a:ext cx="577606" cy="182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>
            <a:cxnSpLocks/>
            <a:stCxn id="7" idx="3"/>
            <a:endCxn id="9" idx="1"/>
          </p:cNvCxnSpPr>
          <p:nvPr/>
        </p:nvCxnSpPr>
        <p:spPr>
          <a:xfrm flipV="1">
            <a:off x="6979698" y="1616435"/>
            <a:ext cx="528009" cy="241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>
            <a:cxnSpLocks/>
            <a:stCxn id="9" idx="3"/>
            <a:endCxn id="10" idx="1"/>
          </p:cNvCxnSpPr>
          <p:nvPr/>
        </p:nvCxnSpPr>
        <p:spPr>
          <a:xfrm flipV="1">
            <a:off x="8983992" y="1615317"/>
            <a:ext cx="355769" cy="111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cxnSpLocks/>
            <a:stCxn id="10" idx="3"/>
            <a:endCxn id="11" idx="1"/>
          </p:cNvCxnSpPr>
          <p:nvPr/>
        </p:nvCxnSpPr>
        <p:spPr>
          <a:xfrm flipV="1">
            <a:off x="10598017" y="1612237"/>
            <a:ext cx="258068" cy="307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4" idx="0"/>
            <a:endCxn id="6" idx="0"/>
          </p:cNvCxnSpPr>
          <p:nvPr/>
        </p:nvCxnSpPr>
        <p:spPr>
          <a:xfrm rot="16200000" flipH="1">
            <a:off x="2585591" y="-310583"/>
            <a:ext cx="5343" cy="3426074"/>
          </a:xfrm>
          <a:prstGeom prst="curvedConnector3">
            <a:avLst>
              <a:gd name="adj1" fmla="val -2852152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кругленная соединительная линия 65"/>
          <p:cNvCxnSpPr>
            <a:cxnSpLocks/>
            <a:stCxn id="5" idx="0"/>
            <a:endCxn id="7" idx="0"/>
          </p:cNvCxnSpPr>
          <p:nvPr/>
        </p:nvCxnSpPr>
        <p:spPr>
          <a:xfrm rot="16200000" flipH="1">
            <a:off x="4396550" y="-453744"/>
            <a:ext cx="2412" cy="3714089"/>
          </a:xfrm>
          <a:prstGeom prst="curvedConnector3">
            <a:avLst>
              <a:gd name="adj1" fmla="val -6318408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кругленная соединительная линия 68"/>
          <p:cNvCxnSpPr>
            <a:cxnSpLocks/>
            <a:stCxn id="7" idx="0"/>
            <a:endCxn id="10" idx="0"/>
          </p:cNvCxnSpPr>
          <p:nvPr/>
        </p:nvCxnSpPr>
        <p:spPr>
          <a:xfrm rot="5400000" flipH="1" flipV="1">
            <a:off x="8104939" y="-459443"/>
            <a:ext cx="13811" cy="3714089"/>
          </a:xfrm>
          <a:prstGeom prst="curvedConnector3">
            <a:avLst>
              <a:gd name="adj1" fmla="val 1203495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кругленная соединительная линия 73"/>
          <p:cNvCxnSpPr>
            <a:cxnSpLocks/>
            <a:stCxn id="6" idx="0"/>
            <a:endCxn id="9" idx="0"/>
          </p:cNvCxnSpPr>
          <p:nvPr/>
        </p:nvCxnSpPr>
        <p:spPr>
          <a:xfrm rot="5400000" flipH="1" flipV="1">
            <a:off x="6272059" y="-568664"/>
            <a:ext cx="3031" cy="3944550"/>
          </a:xfrm>
          <a:prstGeom prst="curvedConnector3">
            <a:avLst>
              <a:gd name="adj1" fmla="val 5127491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кругленная соединительная линия 76"/>
          <p:cNvCxnSpPr>
            <a:cxnSpLocks/>
            <a:stCxn id="9" idx="0"/>
            <a:endCxn id="11" idx="0"/>
          </p:cNvCxnSpPr>
          <p:nvPr/>
        </p:nvCxnSpPr>
        <p:spPr>
          <a:xfrm rot="5400000" flipH="1" flipV="1">
            <a:off x="9854695" y="-235022"/>
            <a:ext cx="28271" cy="3245962"/>
          </a:xfrm>
          <a:prstGeom prst="curvedConnector3">
            <a:avLst>
              <a:gd name="adj1" fmla="val 639062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кругленная соединительная линия 79"/>
          <p:cNvCxnSpPr>
            <a:cxnSpLocks/>
            <a:stCxn id="4" idx="2"/>
            <a:endCxn id="11" idx="2"/>
          </p:cNvCxnSpPr>
          <p:nvPr/>
        </p:nvCxnSpPr>
        <p:spPr>
          <a:xfrm rot="16200000" flipH="1">
            <a:off x="6171444" y="-3469716"/>
            <a:ext cx="24149" cy="10616586"/>
          </a:xfrm>
          <a:prstGeom prst="curvedConnector3">
            <a:avLst>
              <a:gd name="adj1" fmla="val 731073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>
            <a:cxnSpLocks/>
            <a:stCxn id="5" idx="2"/>
            <a:endCxn id="10" idx="2"/>
          </p:cNvCxnSpPr>
          <p:nvPr/>
        </p:nvCxnSpPr>
        <p:spPr>
          <a:xfrm rot="16200000" flipH="1">
            <a:off x="6251428" y="-1877526"/>
            <a:ext cx="6746" cy="7428177"/>
          </a:xfrm>
          <a:prstGeom prst="curvedConnector3">
            <a:avLst>
              <a:gd name="adj1" fmla="val 2359117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кругленная соединительная линия 86"/>
          <p:cNvCxnSpPr>
            <a:cxnSpLocks/>
            <a:stCxn id="6" idx="2"/>
            <a:endCxn id="9" idx="2"/>
          </p:cNvCxnSpPr>
          <p:nvPr/>
        </p:nvCxnSpPr>
        <p:spPr>
          <a:xfrm rot="5400000" flipH="1" flipV="1">
            <a:off x="6270852" y="-138776"/>
            <a:ext cx="5445" cy="3944550"/>
          </a:xfrm>
          <a:prstGeom prst="curvedConnector3">
            <a:avLst>
              <a:gd name="adj1" fmla="val -2798727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Содержательное наполнение модели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11395"/>
              </p:ext>
            </p:extLst>
          </p:nvPr>
        </p:nvGraphicFramePr>
        <p:xfrm>
          <a:off x="490538" y="2000250"/>
          <a:ext cx="10372725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1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39156"/>
            <a:ext cx="11340101" cy="56175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Результативность модели «История вокруг нас»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194ADE-5AD2-4512-ACC5-7A58B8C7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707013"/>
              </p:ext>
            </p:extLst>
          </p:nvPr>
        </p:nvGraphicFramePr>
        <p:xfrm>
          <a:off x="812800" y="1178685"/>
          <a:ext cx="105664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9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074966"/>
              </p:ext>
            </p:extLst>
          </p:nvPr>
        </p:nvGraphicFramePr>
        <p:xfrm>
          <a:off x="1399032" y="1837943"/>
          <a:ext cx="8467344" cy="408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3192" y="365126"/>
            <a:ext cx="10960608" cy="13260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Предметы, по которым разработаны модули РНЭО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39156"/>
            <a:ext cx="11340101" cy="5617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Материалы краткосрочного группового проекта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" y="1825625"/>
            <a:ext cx="9999545" cy="4351338"/>
          </a:xfrm>
        </p:spPr>
      </p:pic>
    </p:spTree>
    <p:extLst>
      <p:ext uri="{BB962C8B-B14F-4D97-AF65-F5344CB8AC3E}">
        <p14:creationId xmlns:p14="http://schemas.microsoft.com/office/powerpoint/2010/main" val="29310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7" y="581134"/>
            <a:ext cx="10136226" cy="21339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7" y="2286001"/>
            <a:ext cx="10626294" cy="2221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" y="4237464"/>
            <a:ext cx="10563690" cy="24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60" y="239156"/>
            <a:ext cx="11820842" cy="5617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Результативность модели «История вокруг нас»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194ADE-5AD2-4512-ACC5-7A58B8C7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929081"/>
              </p:ext>
            </p:extLst>
          </p:nvPr>
        </p:nvGraphicFramePr>
        <p:xfrm>
          <a:off x="863600" y="1193800"/>
          <a:ext cx="10515600" cy="540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42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/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928</Words>
  <Application>Microsoft Office PowerPoint</Application>
  <PresentationFormat>Широкоэкранный</PresentationFormat>
  <Paragraphs>111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Constantia</vt:lpstr>
      <vt:lpstr>Jost</vt:lpstr>
      <vt:lpstr>Open Sans Condensed Light</vt:lpstr>
      <vt:lpstr>Times New Roman</vt:lpstr>
      <vt:lpstr>Тема Office</vt:lpstr>
      <vt:lpstr>Специальное оформление</vt:lpstr>
      <vt:lpstr>1_Специальное оформление</vt:lpstr>
      <vt:lpstr>Реализация модели исторического просвещения «История вокруг нас» в школе</vt:lpstr>
      <vt:lpstr>Цель</vt:lpstr>
      <vt:lpstr>Презентация PowerPoint</vt:lpstr>
      <vt:lpstr>Содержательное наполнение модели</vt:lpstr>
      <vt:lpstr>Результативность модели «История вокруг нас»</vt:lpstr>
      <vt:lpstr>Предметы, по которым разработаны модули РНЭО</vt:lpstr>
      <vt:lpstr>Материалы краткосрочного группового проекта </vt:lpstr>
      <vt:lpstr>Презентация PowerPoint</vt:lpstr>
      <vt:lpstr>Результативность модели «История вокруг нас»</vt:lpstr>
      <vt:lpstr>Курсы внеурочной деятельности</vt:lpstr>
      <vt:lpstr>Результативность модели «История вокруг нас»</vt:lpstr>
      <vt:lpstr>Результативность модели «История вокруг нас»</vt:lpstr>
      <vt:lpstr>Результативность модели «История вокруг нас»</vt:lpstr>
      <vt:lpstr>Результативность модели «История вокруг нас»</vt:lpstr>
      <vt:lpstr>Результативность модели «История вокруг нас»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ГБУ ДПО РЦОКИО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Старцун Мария Сергеевна</dc:creator>
  <cp:lastModifiedBy>User</cp:lastModifiedBy>
  <cp:revision>87</cp:revision>
  <dcterms:created xsi:type="dcterms:W3CDTF">2022-11-08T05:17:39Z</dcterms:created>
  <dcterms:modified xsi:type="dcterms:W3CDTF">2024-04-24T02:24:39Z</dcterms:modified>
</cp:coreProperties>
</file>