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6"/>
  </p:notesMasterIdLst>
  <p:sldIdLst>
    <p:sldId id="293" r:id="rId2"/>
    <p:sldId id="306" r:id="rId3"/>
    <p:sldId id="322" r:id="rId4"/>
    <p:sldId id="345" r:id="rId5"/>
  </p:sldIdLst>
  <p:sldSz cx="18288000" cy="10287000"/>
  <p:notesSz cx="9925050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CCF2"/>
    <a:srgbClr val="F9D3D3"/>
    <a:srgbClr val="F3F3F3"/>
    <a:srgbClr val="CDE6FF"/>
    <a:srgbClr val="EF9595"/>
    <a:srgbClr val="E6E6E6"/>
    <a:srgbClr val="F0B9C0"/>
    <a:srgbClr val="DBD9D9"/>
    <a:srgbClr val="B7DBFF"/>
    <a:srgbClr val="F7C9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109" autoAdjust="0"/>
    <p:restoredTop sz="96404" autoAdjust="0"/>
  </p:normalViewPr>
  <p:slideViewPr>
    <p:cSldViewPr>
      <p:cViewPr varScale="1">
        <p:scale>
          <a:sx n="50" d="100"/>
          <a:sy n="50" d="100"/>
        </p:scale>
        <p:origin x="558" y="54"/>
      </p:cViewPr>
      <p:guideLst>
        <p:guide orient="horz" pos="2880"/>
        <p:guide pos="216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5F4D02-EA4D-4527-A225-22AF586AE1C5}" type="doc">
      <dgm:prSet loTypeId="urn:microsoft.com/office/officeart/2005/8/layout/default" loCatId="list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5BB69B1C-1F9D-4203-A97A-F2552BCB376C}">
      <dgm:prSet phldrT="[Текст]"/>
      <dgm:spPr/>
      <dgm:t>
        <a:bodyPr/>
        <a:lstStyle/>
        <a:p>
          <a:r>
            <a:rPr lang="ru-RU" b="1" dirty="0"/>
            <a:t>Курсы внеурочной деятельности по направлению «Историческое просвещение» </a:t>
          </a:r>
        </a:p>
      </dgm:t>
    </dgm:pt>
    <dgm:pt modelId="{A6E8F99B-0852-45DE-8801-AEA813048851}" type="parTrans" cxnId="{37D6E72E-85F0-4689-ADD3-EF7E58DC7C4F}">
      <dgm:prSet/>
      <dgm:spPr/>
      <dgm:t>
        <a:bodyPr/>
        <a:lstStyle/>
        <a:p>
          <a:endParaRPr lang="ru-RU" b="1"/>
        </a:p>
      </dgm:t>
    </dgm:pt>
    <dgm:pt modelId="{851B037E-8DE6-4D45-B16D-61A5099C6AAE}" type="sibTrans" cxnId="{37D6E72E-85F0-4689-ADD3-EF7E58DC7C4F}">
      <dgm:prSet/>
      <dgm:spPr/>
      <dgm:t>
        <a:bodyPr/>
        <a:lstStyle/>
        <a:p>
          <a:endParaRPr lang="ru-RU" b="1"/>
        </a:p>
      </dgm:t>
    </dgm:pt>
    <dgm:pt modelId="{82870824-F4FC-465B-8674-9D9A1997E9FE}">
      <dgm:prSet phldrT="[Текст]"/>
      <dgm:spPr/>
      <dgm:t>
        <a:bodyPr/>
        <a:lstStyle/>
        <a:p>
          <a:r>
            <a:rPr lang="ru-RU" b="1" dirty="0"/>
            <a:t>Программы дополнительного </a:t>
          </a:r>
          <a:r>
            <a:rPr lang="ru-RU" b="1" dirty="0" smtClean="0"/>
            <a:t>образования</a:t>
          </a:r>
          <a:endParaRPr lang="ru-RU" b="1" dirty="0"/>
        </a:p>
      </dgm:t>
    </dgm:pt>
    <dgm:pt modelId="{D488E107-CA5D-4CDB-9D25-1D99A38E41A0}" type="parTrans" cxnId="{6A1369D4-A58A-445F-91B6-B378D45B3151}">
      <dgm:prSet/>
      <dgm:spPr/>
      <dgm:t>
        <a:bodyPr/>
        <a:lstStyle/>
        <a:p>
          <a:endParaRPr lang="ru-RU" b="1"/>
        </a:p>
      </dgm:t>
    </dgm:pt>
    <dgm:pt modelId="{E4CC6847-1850-4E04-B4A8-A33CC931579B}" type="sibTrans" cxnId="{6A1369D4-A58A-445F-91B6-B378D45B3151}">
      <dgm:prSet/>
      <dgm:spPr/>
      <dgm:t>
        <a:bodyPr/>
        <a:lstStyle/>
        <a:p>
          <a:endParaRPr lang="ru-RU" b="1"/>
        </a:p>
      </dgm:t>
    </dgm:pt>
    <dgm:pt modelId="{D4F7E5A2-AA16-4BB2-A9A0-BCBE34CE4FD7}">
      <dgm:prSet phldrT="[Текст]"/>
      <dgm:spPr/>
      <dgm:t>
        <a:bodyPr/>
        <a:lstStyle/>
        <a:p>
          <a:r>
            <a:rPr lang="ru-RU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Видеоконтент  по историческому просвещению</a:t>
          </a:r>
          <a:endParaRPr lang="ru-RU" b="1" dirty="0"/>
        </a:p>
      </dgm:t>
    </dgm:pt>
    <dgm:pt modelId="{1B9A96AD-7D6C-475E-BD63-E79014A62224}" type="parTrans" cxnId="{167C73ED-AC23-4D0E-9C56-E2F294112A15}">
      <dgm:prSet/>
      <dgm:spPr/>
      <dgm:t>
        <a:bodyPr/>
        <a:lstStyle/>
        <a:p>
          <a:endParaRPr lang="ru-RU" b="1"/>
        </a:p>
      </dgm:t>
    </dgm:pt>
    <dgm:pt modelId="{2699AC80-52B7-46B0-9A52-8D3607E4E5B4}" type="sibTrans" cxnId="{167C73ED-AC23-4D0E-9C56-E2F294112A15}">
      <dgm:prSet/>
      <dgm:spPr/>
      <dgm:t>
        <a:bodyPr/>
        <a:lstStyle/>
        <a:p>
          <a:endParaRPr lang="ru-RU" b="1"/>
        </a:p>
      </dgm:t>
    </dgm:pt>
    <dgm:pt modelId="{DDB5FC2F-6C1F-4C71-B7D6-25C3D5167872}">
      <dgm:prSet phldrT="[Текст]"/>
      <dgm:spPr/>
      <dgm:t>
        <a:bodyPr/>
        <a:lstStyle/>
        <a:p>
          <a:r>
            <a:rPr lang="ru-RU" b="1" dirty="0"/>
            <a:t>Воспитательные  и образовательные события  с участием сетевых партнёров</a:t>
          </a:r>
        </a:p>
      </dgm:t>
    </dgm:pt>
    <dgm:pt modelId="{B563F9F4-1200-405D-8B98-38ADCCEA70C4}" type="parTrans" cxnId="{53E33601-B9DC-47F6-99F7-68DDA051B9F7}">
      <dgm:prSet/>
      <dgm:spPr/>
      <dgm:t>
        <a:bodyPr/>
        <a:lstStyle/>
        <a:p>
          <a:endParaRPr lang="ru-RU" b="1"/>
        </a:p>
      </dgm:t>
    </dgm:pt>
    <dgm:pt modelId="{AF19D7BC-4098-4ABC-BD58-B13A348BC3B2}" type="sibTrans" cxnId="{53E33601-B9DC-47F6-99F7-68DDA051B9F7}">
      <dgm:prSet/>
      <dgm:spPr/>
      <dgm:t>
        <a:bodyPr/>
        <a:lstStyle/>
        <a:p>
          <a:endParaRPr lang="ru-RU" b="1"/>
        </a:p>
      </dgm:t>
    </dgm:pt>
    <dgm:pt modelId="{C5A585E1-B0D2-44EE-B966-6E89D58CEDF1}">
      <dgm:prSet phldrT="[Текст]"/>
      <dgm:spPr/>
      <dgm:t>
        <a:bodyPr/>
        <a:lstStyle/>
        <a:p>
          <a:r>
            <a:rPr lang="ru-RU" b="1" dirty="0"/>
            <a:t>Анкетирование обучающихся с целью определения личностных образовательных результатов </a:t>
          </a:r>
        </a:p>
      </dgm:t>
    </dgm:pt>
    <dgm:pt modelId="{17608D52-D947-47DB-97E8-73166B0C2877}" type="parTrans" cxnId="{3A70F12B-0138-46A2-9934-5138F5802E98}">
      <dgm:prSet/>
      <dgm:spPr/>
      <dgm:t>
        <a:bodyPr/>
        <a:lstStyle/>
        <a:p>
          <a:endParaRPr lang="ru-RU" b="1"/>
        </a:p>
      </dgm:t>
    </dgm:pt>
    <dgm:pt modelId="{37144F84-5B1A-44BB-A888-733E83857A0B}" type="sibTrans" cxnId="{3A70F12B-0138-46A2-9934-5138F5802E98}">
      <dgm:prSet/>
      <dgm:spPr/>
      <dgm:t>
        <a:bodyPr/>
        <a:lstStyle/>
        <a:p>
          <a:endParaRPr lang="ru-RU" b="1"/>
        </a:p>
      </dgm:t>
    </dgm:pt>
    <dgm:pt modelId="{B6056407-D32F-453C-AB22-4EF213DF40AD}">
      <dgm:prSet/>
      <dgm:spPr/>
      <dgm:t>
        <a:bodyPr/>
        <a:lstStyle/>
        <a:p>
          <a:r>
            <a:rPr lang="ru-RU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Модули </a:t>
          </a:r>
          <a:r>
            <a:rPr lang="ru-RU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РНЭО</a:t>
          </a:r>
          <a:r>
            <a:rPr lang="ru-RU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в рабочих программах учебных предметов</a:t>
          </a:r>
        </a:p>
      </dgm:t>
    </dgm:pt>
    <dgm:pt modelId="{DCA374CA-F598-4015-8BDF-E42C36548E4D}" type="parTrans" cxnId="{84ABFDA5-1B66-4A07-9170-171C52D698A1}">
      <dgm:prSet/>
      <dgm:spPr/>
      <dgm:t>
        <a:bodyPr/>
        <a:lstStyle/>
        <a:p>
          <a:endParaRPr lang="ru-RU" b="1"/>
        </a:p>
      </dgm:t>
    </dgm:pt>
    <dgm:pt modelId="{DD06A579-F8D2-4940-B0C8-E50343D597CB}" type="sibTrans" cxnId="{84ABFDA5-1B66-4A07-9170-171C52D698A1}">
      <dgm:prSet/>
      <dgm:spPr/>
      <dgm:t>
        <a:bodyPr/>
        <a:lstStyle/>
        <a:p>
          <a:endParaRPr lang="ru-RU" b="1"/>
        </a:p>
      </dgm:t>
    </dgm:pt>
    <dgm:pt modelId="{06F75EAD-FD3E-4CA2-A617-8273C778DFD6}">
      <dgm:prSet/>
      <dgm:spPr/>
      <dgm:t>
        <a:bodyPr/>
        <a:lstStyle/>
        <a:p>
          <a:r>
            <a:rPr lang="ru-RU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Программа летней профильной смены школьного лагеря «Истории об истории»</a:t>
          </a:r>
          <a:endParaRPr lang="ru-RU" b="1" dirty="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21A5990F-8806-44B2-AC00-3D992F64E161}" type="parTrans" cxnId="{3E3D6285-89CB-4CA2-B3EE-734026B1C493}">
      <dgm:prSet/>
      <dgm:spPr/>
      <dgm:t>
        <a:bodyPr/>
        <a:lstStyle/>
        <a:p>
          <a:endParaRPr lang="ru-RU" b="1"/>
        </a:p>
      </dgm:t>
    </dgm:pt>
    <dgm:pt modelId="{F3013984-293B-40DB-BD0E-67FA3F801CCD}" type="sibTrans" cxnId="{3E3D6285-89CB-4CA2-B3EE-734026B1C493}">
      <dgm:prSet/>
      <dgm:spPr/>
      <dgm:t>
        <a:bodyPr/>
        <a:lstStyle/>
        <a:p>
          <a:endParaRPr lang="ru-RU" b="1"/>
        </a:p>
      </dgm:t>
    </dgm:pt>
    <dgm:pt modelId="{C2E53A9C-1DEB-46EE-B124-FB72E0AC918B}">
      <dgm:prSet/>
      <dgm:spPr/>
      <dgm:t>
        <a:bodyPr/>
        <a:lstStyle/>
        <a:p>
          <a:r>
            <a:rPr lang="ru-RU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Олимпиада для младших школьников «История в событиях и лицах»</a:t>
          </a:r>
          <a:endParaRPr lang="ru-RU" b="1" dirty="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59F2F0CC-BAC9-454B-B9BA-2631E5D5F84A}" type="parTrans" cxnId="{89873281-6831-4F8C-8451-054FFEAB6177}">
      <dgm:prSet/>
      <dgm:spPr/>
      <dgm:t>
        <a:bodyPr/>
        <a:lstStyle/>
        <a:p>
          <a:endParaRPr lang="ru-RU" b="1"/>
        </a:p>
      </dgm:t>
    </dgm:pt>
    <dgm:pt modelId="{C4A797CD-035E-4369-942B-0973669D174A}" type="sibTrans" cxnId="{89873281-6831-4F8C-8451-054FFEAB6177}">
      <dgm:prSet/>
      <dgm:spPr/>
      <dgm:t>
        <a:bodyPr/>
        <a:lstStyle/>
        <a:p>
          <a:endParaRPr lang="ru-RU" b="1"/>
        </a:p>
      </dgm:t>
    </dgm:pt>
    <dgm:pt modelId="{628CCF7C-A798-42C1-BD66-42243ED93859}">
      <dgm:prSet phldrT="[Текст]"/>
      <dgm:spPr/>
      <dgm:t>
        <a:bodyPr/>
        <a:lstStyle/>
        <a:p>
          <a:r>
            <a:rPr lang="ru-RU" b="1" dirty="0" smtClean="0"/>
            <a:t>Социальное проектирование на уровне классов</a:t>
          </a:r>
          <a:endParaRPr lang="ru-RU" b="1" dirty="0"/>
        </a:p>
      </dgm:t>
    </dgm:pt>
    <dgm:pt modelId="{90258DCB-143D-44B2-9166-310F11DA26B5}" type="parTrans" cxnId="{233B487F-63F2-431E-B5FA-1C7F8B591D47}">
      <dgm:prSet/>
      <dgm:spPr/>
      <dgm:t>
        <a:bodyPr/>
        <a:lstStyle/>
        <a:p>
          <a:endParaRPr lang="ru-RU"/>
        </a:p>
      </dgm:t>
    </dgm:pt>
    <dgm:pt modelId="{0AC1D314-63EA-4615-B4A7-C97B8B6BBC0F}" type="sibTrans" cxnId="{233B487F-63F2-431E-B5FA-1C7F8B591D47}">
      <dgm:prSet/>
      <dgm:spPr/>
      <dgm:t>
        <a:bodyPr/>
        <a:lstStyle/>
        <a:p>
          <a:endParaRPr lang="ru-RU"/>
        </a:p>
      </dgm:t>
    </dgm:pt>
    <dgm:pt modelId="{7ABB2108-252F-47C8-BC3F-6163AA3B493F}" type="pres">
      <dgm:prSet presAssocID="{CE5F4D02-EA4D-4527-A225-22AF586AE1C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7AA422A-50ED-4D35-BD17-3F7D01C7CF62}" type="pres">
      <dgm:prSet presAssocID="{5BB69B1C-1F9D-4203-A97A-F2552BCB376C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A1AADE-217B-4B8D-AA3D-9C8F862D7B0C}" type="pres">
      <dgm:prSet presAssocID="{851B037E-8DE6-4D45-B16D-61A5099C6AAE}" presName="sibTrans" presStyleCnt="0"/>
      <dgm:spPr/>
    </dgm:pt>
    <dgm:pt modelId="{0CCC2D1A-BD17-4EEE-ABD3-505A121963C9}" type="pres">
      <dgm:prSet presAssocID="{B6056407-D32F-453C-AB22-4EF213DF40AD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9BCD35-6BD5-4C89-924C-F1C13EC8E4C3}" type="pres">
      <dgm:prSet presAssocID="{DD06A579-F8D2-4940-B0C8-E50343D597CB}" presName="sibTrans" presStyleCnt="0"/>
      <dgm:spPr/>
    </dgm:pt>
    <dgm:pt modelId="{DB96D1CA-8FB4-4A41-A600-956381E1AA11}" type="pres">
      <dgm:prSet presAssocID="{82870824-F4FC-465B-8674-9D9A1997E9FE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DB1CC3-A572-4052-A804-819573DE49BA}" type="pres">
      <dgm:prSet presAssocID="{E4CC6847-1850-4E04-B4A8-A33CC931579B}" presName="sibTrans" presStyleCnt="0"/>
      <dgm:spPr/>
    </dgm:pt>
    <dgm:pt modelId="{C63D0662-D471-42A3-9F74-6A2CC73FEAEC}" type="pres">
      <dgm:prSet presAssocID="{D4F7E5A2-AA16-4BB2-A9A0-BCBE34CE4FD7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1BA604-BF38-42BC-9850-54256CD307F5}" type="pres">
      <dgm:prSet presAssocID="{2699AC80-52B7-46B0-9A52-8D3607E4E5B4}" presName="sibTrans" presStyleCnt="0"/>
      <dgm:spPr/>
    </dgm:pt>
    <dgm:pt modelId="{4380D149-88A6-40A3-9179-7CCE6CC2618D}" type="pres">
      <dgm:prSet presAssocID="{06F75EAD-FD3E-4CA2-A617-8273C778DFD6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86380C-1A2B-40E1-9ABB-F6EE5C13509D}" type="pres">
      <dgm:prSet presAssocID="{F3013984-293B-40DB-BD0E-67FA3F801CCD}" presName="sibTrans" presStyleCnt="0"/>
      <dgm:spPr/>
    </dgm:pt>
    <dgm:pt modelId="{83CFA022-6A93-4153-90C7-1A9E5A2EBB54}" type="pres">
      <dgm:prSet presAssocID="{DDB5FC2F-6C1F-4C71-B7D6-25C3D5167872}" presName="node" presStyleLbl="node1" presStyleIdx="5" presStyleCnt="9" custLinFactNeighborX="223" custLinFactNeighborY="-11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D39075-54E0-4F3D-BDC0-7F0369FBE661}" type="pres">
      <dgm:prSet presAssocID="{AF19D7BC-4098-4ABC-BD58-B13A348BC3B2}" presName="sibTrans" presStyleCnt="0"/>
      <dgm:spPr/>
    </dgm:pt>
    <dgm:pt modelId="{A9251A2E-9300-4CA5-8080-4FF618841D35}" type="pres">
      <dgm:prSet presAssocID="{C2E53A9C-1DEB-46EE-B124-FB72E0AC918B}" presName="node" presStyleLbl="node1" presStyleIdx="6" presStyleCnt="9" custLinFactNeighborX="-255" custLinFactNeighborY="-55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ED8CE5-F116-4EB2-A7F7-214CF61418EF}" type="pres">
      <dgm:prSet presAssocID="{C4A797CD-035E-4369-942B-0973669D174A}" presName="sibTrans" presStyleCnt="0"/>
      <dgm:spPr/>
    </dgm:pt>
    <dgm:pt modelId="{1048E1AB-30E8-42BE-8222-4F2F6C3B72DB}" type="pres">
      <dgm:prSet presAssocID="{C5A585E1-B0D2-44EE-B966-6E89D58CEDF1}" presName="node" presStyleLbl="node1" presStyleIdx="7" presStyleCnt="9" custLinFactNeighborX="2026" custLinFactNeighborY="-21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64CF20-6DBE-4A94-93E2-EF0D43794C31}" type="pres">
      <dgm:prSet presAssocID="{37144F84-5B1A-44BB-A888-733E83857A0B}" presName="sibTrans" presStyleCnt="0"/>
      <dgm:spPr/>
    </dgm:pt>
    <dgm:pt modelId="{214D7C34-99E9-44A0-B486-256FCC4A08F7}" type="pres">
      <dgm:prSet presAssocID="{628CCF7C-A798-42C1-BD66-42243ED93859}" presName="node" presStyleLbl="node1" presStyleIdx="8" presStyleCnt="9" custLinFactNeighborX="4306" custLinFactNeighborY="-21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7D6E72E-85F0-4689-ADD3-EF7E58DC7C4F}" srcId="{CE5F4D02-EA4D-4527-A225-22AF586AE1C5}" destId="{5BB69B1C-1F9D-4203-A97A-F2552BCB376C}" srcOrd="0" destOrd="0" parTransId="{A6E8F99B-0852-45DE-8801-AEA813048851}" sibTransId="{851B037E-8DE6-4D45-B16D-61A5099C6AAE}"/>
    <dgm:cxn modelId="{AE2BAA0E-D96A-4C3A-84FD-C59116B04F8C}" type="presOf" srcId="{82870824-F4FC-465B-8674-9D9A1997E9FE}" destId="{DB96D1CA-8FB4-4A41-A600-956381E1AA11}" srcOrd="0" destOrd="0" presId="urn:microsoft.com/office/officeart/2005/8/layout/default"/>
    <dgm:cxn modelId="{6A1369D4-A58A-445F-91B6-B378D45B3151}" srcId="{CE5F4D02-EA4D-4527-A225-22AF586AE1C5}" destId="{82870824-F4FC-465B-8674-9D9A1997E9FE}" srcOrd="2" destOrd="0" parTransId="{D488E107-CA5D-4CDB-9D25-1D99A38E41A0}" sibTransId="{E4CC6847-1850-4E04-B4A8-A33CC931579B}"/>
    <dgm:cxn modelId="{FF7A7A7D-2E6E-4E92-BEC0-525BC6C2D30E}" type="presOf" srcId="{5BB69B1C-1F9D-4203-A97A-F2552BCB376C}" destId="{57AA422A-50ED-4D35-BD17-3F7D01C7CF62}" srcOrd="0" destOrd="0" presId="urn:microsoft.com/office/officeart/2005/8/layout/default"/>
    <dgm:cxn modelId="{70CF0C8F-7FA5-4B62-9E99-7076B0D651E1}" type="presOf" srcId="{628CCF7C-A798-42C1-BD66-42243ED93859}" destId="{214D7C34-99E9-44A0-B486-256FCC4A08F7}" srcOrd="0" destOrd="0" presId="urn:microsoft.com/office/officeart/2005/8/layout/default"/>
    <dgm:cxn modelId="{53E33601-B9DC-47F6-99F7-68DDA051B9F7}" srcId="{CE5F4D02-EA4D-4527-A225-22AF586AE1C5}" destId="{DDB5FC2F-6C1F-4C71-B7D6-25C3D5167872}" srcOrd="5" destOrd="0" parTransId="{B563F9F4-1200-405D-8B98-38ADCCEA70C4}" sibTransId="{AF19D7BC-4098-4ABC-BD58-B13A348BC3B2}"/>
    <dgm:cxn modelId="{16CA77AE-4E7C-4154-9A7B-6DFD51438E66}" type="presOf" srcId="{06F75EAD-FD3E-4CA2-A617-8273C778DFD6}" destId="{4380D149-88A6-40A3-9179-7CCE6CC2618D}" srcOrd="0" destOrd="0" presId="urn:microsoft.com/office/officeart/2005/8/layout/default"/>
    <dgm:cxn modelId="{3A70F12B-0138-46A2-9934-5138F5802E98}" srcId="{CE5F4D02-EA4D-4527-A225-22AF586AE1C5}" destId="{C5A585E1-B0D2-44EE-B966-6E89D58CEDF1}" srcOrd="7" destOrd="0" parTransId="{17608D52-D947-47DB-97E8-73166B0C2877}" sibTransId="{37144F84-5B1A-44BB-A888-733E83857A0B}"/>
    <dgm:cxn modelId="{84ABFDA5-1B66-4A07-9170-171C52D698A1}" srcId="{CE5F4D02-EA4D-4527-A225-22AF586AE1C5}" destId="{B6056407-D32F-453C-AB22-4EF213DF40AD}" srcOrd="1" destOrd="0" parTransId="{DCA374CA-F598-4015-8BDF-E42C36548E4D}" sibTransId="{DD06A579-F8D2-4940-B0C8-E50343D597CB}"/>
    <dgm:cxn modelId="{C0ADDF6E-95D1-4955-8F3B-2F4DC25EE272}" type="presOf" srcId="{C5A585E1-B0D2-44EE-B966-6E89D58CEDF1}" destId="{1048E1AB-30E8-42BE-8222-4F2F6C3B72DB}" srcOrd="0" destOrd="0" presId="urn:microsoft.com/office/officeart/2005/8/layout/default"/>
    <dgm:cxn modelId="{233B487F-63F2-431E-B5FA-1C7F8B591D47}" srcId="{CE5F4D02-EA4D-4527-A225-22AF586AE1C5}" destId="{628CCF7C-A798-42C1-BD66-42243ED93859}" srcOrd="8" destOrd="0" parTransId="{90258DCB-143D-44B2-9166-310F11DA26B5}" sibTransId="{0AC1D314-63EA-4615-B4A7-C97B8B6BBC0F}"/>
    <dgm:cxn modelId="{167C73ED-AC23-4D0E-9C56-E2F294112A15}" srcId="{CE5F4D02-EA4D-4527-A225-22AF586AE1C5}" destId="{D4F7E5A2-AA16-4BB2-A9A0-BCBE34CE4FD7}" srcOrd="3" destOrd="0" parTransId="{1B9A96AD-7D6C-475E-BD63-E79014A62224}" sibTransId="{2699AC80-52B7-46B0-9A52-8D3607E4E5B4}"/>
    <dgm:cxn modelId="{21D16E94-80A2-4999-B38B-F1250EAEC889}" type="presOf" srcId="{D4F7E5A2-AA16-4BB2-A9A0-BCBE34CE4FD7}" destId="{C63D0662-D471-42A3-9F74-6A2CC73FEAEC}" srcOrd="0" destOrd="0" presId="urn:microsoft.com/office/officeart/2005/8/layout/default"/>
    <dgm:cxn modelId="{3E3D6285-89CB-4CA2-B3EE-734026B1C493}" srcId="{CE5F4D02-EA4D-4527-A225-22AF586AE1C5}" destId="{06F75EAD-FD3E-4CA2-A617-8273C778DFD6}" srcOrd="4" destOrd="0" parTransId="{21A5990F-8806-44B2-AC00-3D992F64E161}" sibTransId="{F3013984-293B-40DB-BD0E-67FA3F801CCD}"/>
    <dgm:cxn modelId="{04432886-DE3F-41CF-A46D-9CA437B2FD57}" type="presOf" srcId="{DDB5FC2F-6C1F-4C71-B7D6-25C3D5167872}" destId="{83CFA022-6A93-4153-90C7-1A9E5A2EBB54}" srcOrd="0" destOrd="0" presId="urn:microsoft.com/office/officeart/2005/8/layout/default"/>
    <dgm:cxn modelId="{89873281-6831-4F8C-8451-054FFEAB6177}" srcId="{CE5F4D02-EA4D-4527-A225-22AF586AE1C5}" destId="{C2E53A9C-1DEB-46EE-B124-FB72E0AC918B}" srcOrd="6" destOrd="0" parTransId="{59F2F0CC-BAC9-454B-B9BA-2631E5D5F84A}" sibTransId="{C4A797CD-035E-4369-942B-0973669D174A}"/>
    <dgm:cxn modelId="{5998535F-6C0E-4CB7-983D-34507A5EEFA0}" type="presOf" srcId="{C2E53A9C-1DEB-46EE-B124-FB72E0AC918B}" destId="{A9251A2E-9300-4CA5-8080-4FF618841D35}" srcOrd="0" destOrd="0" presId="urn:microsoft.com/office/officeart/2005/8/layout/default"/>
    <dgm:cxn modelId="{F4F52A97-6A70-47D1-B6F2-A9F806EBC8F9}" type="presOf" srcId="{B6056407-D32F-453C-AB22-4EF213DF40AD}" destId="{0CCC2D1A-BD17-4EEE-ABD3-505A121963C9}" srcOrd="0" destOrd="0" presId="urn:microsoft.com/office/officeart/2005/8/layout/default"/>
    <dgm:cxn modelId="{857BA905-A6C1-4923-B5A0-23EED84A51AF}" type="presOf" srcId="{CE5F4D02-EA4D-4527-A225-22AF586AE1C5}" destId="{7ABB2108-252F-47C8-BC3F-6163AA3B493F}" srcOrd="0" destOrd="0" presId="urn:microsoft.com/office/officeart/2005/8/layout/default"/>
    <dgm:cxn modelId="{C4FEA0CF-5345-42BE-B689-909DE31479BD}" type="presParOf" srcId="{7ABB2108-252F-47C8-BC3F-6163AA3B493F}" destId="{57AA422A-50ED-4D35-BD17-3F7D01C7CF62}" srcOrd="0" destOrd="0" presId="urn:microsoft.com/office/officeart/2005/8/layout/default"/>
    <dgm:cxn modelId="{25B0DF19-826A-4905-88BC-FC933CAC7C9A}" type="presParOf" srcId="{7ABB2108-252F-47C8-BC3F-6163AA3B493F}" destId="{93A1AADE-217B-4B8D-AA3D-9C8F862D7B0C}" srcOrd="1" destOrd="0" presId="urn:microsoft.com/office/officeart/2005/8/layout/default"/>
    <dgm:cxn modelId="{5C17857C-0227-4670-AE1F-A9702841ECB2}" type="presParOf" srcId="{7ABB2108-252F-47C8-BC3F-6163AA3B493F}" destId="{0CCC2D1A-BD17-4EEE-ABD3-505A121963C9}" srcOrd="2" destOrd="0" presId="urn:microsoft.com/office/officeart/2005/8/layout/default"/>
    <dgm:cxn modelId="{45F03095-01E5-4C67-80B5-A2EA7BBAC413}" type="presParOf" srcId="{7ABB2108-252F-47C8-BC3F-6163AA3B493F}" destId="{499BCD35-6BD5-4C89-924C-F1C13EC8E4C3}" srcOrd="3" destOrd="0" presId="urn:microsoft.com/office/officeart/2005/8/layout/default"/>
    <dgm:cxn modelId="{2837F623-C573-4D64-BA54-C0448DDA31DE}" type="presParOf" srcId="{7ABB2108-252F-47C8-BC3F-6163AA3B493F}" destId="{DB96D1CA-8FB4-4A41-A600-956381E1AA11}" srcOrd="4" destOrd="0" presId="urn:microsoft.com/office/officeart/2005/8/layout/default"/>
    <dgm:cxn modelId="{9CC98E56-CAAC-46E6-9FB2-A14B3C606DC3}" type="presParOf" srcId="{7ABB2108-252F-47C8-BC3F-6163AA3B493F}" destId="{07DB1CC3-A572-4052-A804-819573DE49BA}" srcOrd="5" destOrd="0" presId="urn:microsoft.com/office/officeart/2005/8/layout/default"/>
    <dgm:cxn modelId="{DCEF25E7-64B2-4F83-AD7C-96F6CBFC710C}" type="presParOf" srcId="{7ABB2108-252F-47C8-BC3F-6163AA3B493F}" destId="{C63D0662-D471-42A3-9F74-6A2CC73FEAEC}" srcOrd="6" destOrd="0" presId="urn:microsoft.com/office/officeart/2005/8/layout/default"/>
    <dgm:cxn modelId="{E0C14AFF-D911-48C2-AC69-621D7674E69C}" type="presParOf" srcId="{7ABB2108-252F-47C8-BC3F-6163AA3B493F}" destId="{241BA604-BF38-42BC-9850-54256CD307F5}" srcOrd="7" destOrd="0" presId="urn:microsoft.com/office/officeart/2005/8/layout/default"/>
    <dgm:cxn modelId="{126B6692-BAB3-4C02-B39F-36DC3CDABA63}" type="presParOf" srcId="{7ABB2108-252F-47C8-BC3F-6163AA3B493F}" destId="{4380D149-88A6-40A3-9179-7CCE6CC2618D}" srcOrd="8" destOrd="0" presId="urn:microsoft.com/office/officeart/2005/8/layout/default"/>
    <dgm:cxn modelId="{656D7413-6A3C-47BF-B491-B911BF50EA75}" type="presParOf" srcId="{7ABB2108-252F-47C8-BC3F-6163AA3B493F}" destId="{A686380C-1A2B-40E1-9ABB-F6EE5C13509D}" srcOrd="9" destOrd="0" presId="urn:microsoft.com/office/officeart/2005/8/layout/default"/>
    <dgm:cxn modelId="{888FDDA6-6852-4891-9232-46854CA3A32F}" type="presParOf" srcId="{7ABB2108-252F-47C8-BC3F-6163AA3B493F}" destId="{83CFA022-6A93-4153-90C7-1A9E5A2EBB54}" srcOrd="10" destOrd="0" presId="urn:microsoft.com/office/officeart/2005/8/layout/default"/>
    <dgm:cxn modelId="{18500FD5-F1B7-45B0-A1C0-599143A560A2}" type="presParOf" srcId="{7ABB2108-252F-47C8-BC3F-6163AA3B493F}" destId="{2FD39075-54E0-4F3D-BDC0-7F0369FBE661}" srcOrd="11" destOrd="0" presId="urn:microsoft.com/office/officeart/2005/8/layout/default"/>
    <dgm:cxn modelId="{B2F8E4F4-4832-4AA0-B63A-C42D42B967D8}" type="presParOf" srcId="{7ABB2108-252F-47C8-BC3F-6163AA3B493F}" destId="{A9251A2E-9300-4CA5-8080-4FF618841D35}" srcOrd="12" destOrd="0" presId="urn:microsoft.com/office/officeart/2005/8/layout/default"/>
    <dgm:cxn modelId="{E4CB22F6-F4DE-4DD9-813B-D4EDFC920198}" type="presParOf" srcId="{7ABB2108-252F-47C8-BC3F-6163AA3B493F}" destId="{ECED8CE5-F116-4EB2-A7F7-214CF61418EF}" srcOrd="13" destOrd="0" presId="urn:microsoft.com/office/officeart/2005/8/layout/default"/>
    <dgm:cxn modelId="{2E054607-6D70-419B-8FEB-9A3EE5BD7256}" type="presParOf" srcId="{7ABB2108-252F-47C8-BC3F-6163AA3B493F}" destId="{1048E1AB-30E8-42BE-8222-4F2F6C3B72DB}" srcOrd="14" destOrd="0" presId="urn:microsoft.com/office/officeart/2005/8/layout/default"/>
    <dgm:cxn modelId="{525C098F-0FCF-4E87-9028-5FF76CEF2712}" type="presParOf" srcId="{7ABB2108-252F-47C8-BC3F-6163AA3B493F}" destId="{DE64CF20-6DBE-4A94-93E2-EF0D43794C31}" srcOrd="15" destOrd="0" presId="urn:microsoft.com/office/officeart/2005/8/layout/default"/>
    <dgm:cxn modelId="{7702F07D-C938-4024-8084-B7E8315C3E8F}" type="presParOf" srcId="{7ABB2108-252F-47C8-BC3F-6163AA3B493F}" destId="{214D7C34-99E9-44A0-B486-256FCC4A08F7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AA422A-50ED-4D35-BD17-3F7D01C7CF62}">
      <dsp:nvSpPr>
        <dsp:cNvPr id="0" name=""/>
        <dsp:cNvSpPr/>
      </dsp:nvSpPr>
      <dsp:spPr>
        <a:xfrm>
          <a:off x="314324" y="4523"/>
          <a:ext cx="3732609" cy="223956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/>
            <a:t>Курсы внеурочной деятельности по направлению «Историческое просвещение» </a:t>
          </a:r>
        </a:p>
      </dsp:txBody>
      <dsp:txXfrm>
        <a:off x="314324" y="4523"/>
        <a:ext cx="3732609" cy="2239565"/>
      </dsp:txXfrm>
    </dsp:sp>
    <dsp:sp modelId="{0CCC2D1A-BD17-4EEE-ABD3-505A121963C9}">
      <dsp:nvSpPr>
        <dsp:cNvPr id="0" name=""/>
        <dsp:cNvSpPr/>
      </dsp:nvSpPr>
      <dsp:spPr>
        <a:xfrm>
          <a:off x="4420195" y="4523"/>
          <a:ext cx="3732609" cy="223956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Модули </a:t>
          </a:r>
          <a:r>
            <a:rPr lang="ru-RU" sz="2400" b="1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РНЭО</a:t>
          </a:r>
          <a:r>
            <a:rPr lang="ru-RU" sz="2400" b="1" kern="1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2400" b="1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в рабочих программах учебных предметов</a:t>
          </a:r>
        </a:p>
      </dsp:txBody>
      <dsp:txXfrm>
        <a:off x="4420195" y="4523"/>
        <a:ext cx="3732609" cy="2239565"/>
      </dsp:txXfrm>
    </dsp:sp>
    <dsp:sp modelId="{DB96D1CA-8FB4-4A41-A600-956381E1AA11}">
      <dsp:nvSpPr>
        <dsp:cNvPr id="0" name=""/>
        <dsp:cNvSpPr/>
      </dsp:nvSpPr>
      <dsp:spPr>
        <a:xfrm>
          <a:off x="8526065" y="4523"/>
          <a:ext cx="3732609" cy="223956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/>
            <a:t>Программы дополнительного </a:t>
          </a:r>
          <a:r>
            <a:rPr lang="ru-RU" sz="2400" b="1" kern="1200" dirty="0" smtClean="0"/>
            <a:t>образования</a:t>
          </a:r>
          <a:endParaRPr lang="ru-RU" sz="2400" b="1" kern="1200" dirty="0"/>
        </a:p>
      </dsp:txBody>
      <dsp:txXfrm>
        <a:off x="8526065" y="4523"/>
        <a:ext cx="3732609" cy="2239565"/>
      </dsp:txXfrm>
    </dsp:sp>
    <dsp:sp modelId="{C63D0662-D471-42A3-9F74-6A2CC73FEAEC}">
      <dsp:nvSpPr>
        <dsp:cNvPr id="0" name=""/>
        <dsp:cNvSpPr/>
      </dsp:nvSpPr>
      <dsp:spPr>
        <a:xfrm>
          <a:off x="314324" y="2617350"/>
          <a:ext cx="3732609" cy="223956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Видеоконтент  по историческому просвещению</a:t>
          </a:r>
          <a:endParaRPr lang="ru-RU" sz="2400" b="1" kern="1200" dirty="0"/>
        </a:p>
      </dsp:txBody>
      <dsp:txXfrm>
        <a:off x="314324" y="2617350"/>
        <a:ext cx="3732609" cy="2239565"/>
      </dsp:txXfrm>
    </dsp:sp>
    <dsp:sp modelId="{4380D149-88A6-40A3-9179-7CCE6CC2618D}">
      <dsp:nvSpPr>
        <dsp:cNvPr id="0" name=""/>
        <dsp:cNvSpPr/>
      </dsp:nvSpPr>
      <dsp:spPr>
        <a:xfrm>
          <a:off x="4420195" y="2617350"/>
          <a:ext cx="3732609" cy="223956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Программа летней профильной смены школьного лагеря «Истории об истории»</a:t>
          </a:r>
          <a:endParaRPr lang="ru-RU" sz="2400" b="1" kern="1200" dirty="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4420195" y="2617350"/>
        <a:ext cx="3732609" cy="2239565"/>
      </dsp:txXfrm>
    </dsp:sp>
    <dsp:sp modelId="{83CFA022-6A93-4153-90C7-1A9E5A2EBB54}">
      <dsp:nvSpPr>
        <dsp:cNvPr id="0" name=""/>
        <dsp:cNvSpPr/>
      </dsp:nvSpPr>
      <dsp:spPr>
        <a:xfrm>
          <a:off x="8534389" y="2590811"/>
          <a:ext cx="3732609" cy="223956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/>
            <a:t>Воспитательные  и образовательные события  с участием сетевых партнёров</a:t>
          </a:r>
        </a:p>
      </dsp:txBody>
      <dsp:txXfrm>
        <a:off x="8534389" y="2590811"/>
        <a:ext cx="3732609" cy="2239565"/>
      </dsp:txXfrm>
    </dsp:sp>
    <dsp:sp modelId="{A9251A2E-9300-4CA5-8080-4FF618841D35}">
      <dsp:nvSpPr>
        <dsp:cNvPr id="0" name=""/>
        <dsp:cNvSpPr/>
      </dsp:nvSpPr>
      <dsp:spPr>
        <a:xfrm>
          <a:off x="304806" y="5105410"/>
          <a:ext cx="3732609" cy="223956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Олимпиада для младших школьников «История в событиях и лицах»</a:t>
          </a:r>
          <a:endParaRPr lang="ru-RU" sz="2400" b="1" kern="1200" dirty="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304806" y="5105410"/>
        <a:ext cx="3732609" cy="2239565"/>
      </dsp:txXfrm>
    </dsp:sp>
    <dsp:sp modelId="{1048E1AB-30E8-42BE-8222-4F2F6C3B72DB}">
      <dsp:nvSpPr>
        <dsp:cNvPr id="0" name=""/>
        <dsp:cNvSpPr/>
      </dsp:nvSpPr>
      <dsp:spPr>
        <a:xfrm>
          <a:off x="4495817" y="5181600"/>
          <a:ext cx="3732609" cy="223956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/>
            <a:t>Анкетирование обучающихся с целью определения личностных образовательных результатов </a:t>
          </a:r>
        </a:p>
      </dsp:txBody>
      <dsp:txXfrm>
        <a:off x="4495817" y="5181600"/>
        <a:ext cx="3732609" cy="2239565"/>
      </dsp:txXfrm>
    </dsp:sp>
    <dsp:sp modelId="{214D7C34-99E9-44A0-B486-256FCC4A08F7}">
      <dsp:nvSpPr>
        <dsp:cNvPr id="0" name=""/>
        <dsp:cNvSpPr/>
      </dsp:nvSpPr>
      <dsp:spPr>
        <a:xfrm>
          <a:off x="8686791" y="5181600"/>
          <a:ext cx="3732609" cy="223956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Социальное проектирование на уровне классов</a:t>
          </a:r>
          <a:endParaRPr lang="ru-RU" sz="2400" b="1" kern="1200" dirty="0"/>
        </a:p>
      </dsp:txBody>
      <dsp:txXfrm>
        <a:off x="8686791" y="5181600"/>
        <a:ext cx="3732609" cy="22395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0855" cy="340933"/>
          </a:xfrm>
          <a:prstGeom prst="rect">
            <a:avLst/>
          </a:prstGeom>
        </p:spPr>
        <p:txBody>
          <a:bodyPr vert="horz" lIns="53511" tIns="26755" rIns="53511" bIns="26755" rtlCol="0"/>
          <a:lstStyle>
            <a:lvl1pPr algn="l">
              <a:defRPr sz="7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1611" y="0"/>
            <a:ext cx="4300855" cy="340933"/>
          </a:xfrm>
          <a:prstGeom prst="rect">
            <a:avLst/>
          </a:prstGeom>
        </p:spPr>
        <p:txBody>
          <a:bodyPr vert="horz" lIns="53511" tIns="26755" rIns="53511" bIns="26755" rtlCol="0"/>
          <a:lstStyle>
            <a:lvl1pPr algn="r">
              <a:defRPr sz="700"/>
            </a:lvl1pPr>
          </a:lstStyle>
          <a:p>
            <a:fld id="{AEB7780E-C464-4489-993C-2384F6C4AC71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53511" tIns="26755" rIns="53511" bIns="2675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505" y="3271906"/>
            <a:ext cx="7940040" cy="2676060"/>
          </a:xfrm>
          <a:prstGeom prst="rect">
            <a:avLst/>
          </a:prstGeom>
        </p:spPr>
        <p:txBody>
          <a:bodyPr vert="horz" lIns="53511" tIns="26755" rIns="53511" bIns="26755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743"/>
            <a:ext cx="4300855" cy="340932"/>
          </a:xfrm>
          <a:prstGeom prst="rect">
            <a:avLst/>
          </a:prstGeom>
        </p:spPr>
        <p:txBody>
          <a:bodyPr vert="horz" lIns="53511" tIns="26755" rIns="53511" bIns="26755" rtlCol="0" anchor="b"/>
          <a:lstStyle>
            <a:lvl1pPr algn="l">
              <a:defRPr sz="7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1611" y="6456743"/>
            <a:ext cx="4300855" cy="340932"/>
          </a:xfrm>
          <a:prstGeom prst="rect">
            <a:avLst/>
          </a:prstGeom>
        </p:spPr>
        <p:txBody>
          <a:bodyPr vert="horz" lIns="53511" tIns="26755" rIns="53511" bIns="26755" rtlCol="0" anchor="b"/>
          <a:lstStyle>
            <a:lvl1pPr algn="r">
              <a:defRPr sz="700"/>
            </a:lvl1pPr>
          </a:lstStyle>
          <a:p>
            <a:fld id="{AC54B204-D01F-455D-8DCA-3C27137F7E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527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4B204-D01F-455D-8DCA-3C27137F7E5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188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4B204-D01F-455D-8DCA-3C27137F7E5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557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ru-RU" sz="7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4FB57-084A-472E-878F-66C4E3498623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290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4B204-D01F-455D-8DCA-3C27137F7E5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088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277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6">
            <a:extLst>
              <a:ext uri="{FF2B5EF4-FFF2-40B4-BE49-F238E27FC236}">
                <a16:creationId xmlns:a16="http://schemas.microsoft.com/office/drawing/2014/main" id="{287E681F-0EF5-4253-BD1E-E77A15FE1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94A846E-1088-4125-ACCF-E27FD8326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1DA4EB-C5C4-404D-9FB3-BC3401831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FFE6-C0CE-41D1-BF56-2F6B1C824B78}" type="slidenum">
              <a:rPr lang="ru-RU" smtClean="0"/>
              <a:t>‹#›</a:t>
            </a:fld>
            <a:endParaRPr lang="ru-RU"/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99B38497-27E2-4C68-A8CC-B469E77C8479}"/>
              </a:ext>
            </a:extLst>
          </p:cNvPr>
          <p:cNvSpPr/>
          <p:nvPr userDrawn="1"/>
        </p:nvSpPr>
        <p:spPr>
          <a:xfrm>
            <a:off x="-36872" y="0"/>
            <a:ext cx="7733072" cy="7139936"/>
          </a:xfrm>
          <a:custGeom>
            <a:avLst/>
            <a:gdLst>
              <a:gd name="connsiteX0" fmla="*/ 15253439 w 15253439"/>
              <a:gd name="connsiteY0" fmla="*/ 0 h 10286995"/>
              <a:gd name="connsiteX1" fmla="*/ 7837783 w 15253439"/>
              <a:gd name="connsiteY1" fmla="*/ 10286994 h 10286995"/>
              <a:gd name="connsiteX2" fmla="*/ 0 w 15253439"/>
              <a:gd name="connsiteY2" fmla="*/ 10286994 h 10286995"/>
              <a:gd name="connsiteX3" fmla="*/ 0 w 15253439"/>
              <a:gd name="connsiteY3" fmla="*/ 0 h 10286995"/>
              <a:gd name="connsiteX4" fmla="*/ 15253439 w 15253439"/>
              <a:gd name="connsiteY4" fmla="*/ 0 h 10286995"/>
              <a:gd name="connsiteX0" fmla="*/ 15253439 w 15253439"/>
              <a:gd name="connsiteY0" fmla="*/ 0 h 10286994"/>
              <a:gd name="connsiteX1" fmla="*/ 108149 w 15253439"/>
              <a:gd name="connsiteY1" fmla="*/ 10224963 h 10286994"/>
              <a:gd name="connsiteX2" fmla="*/ 0 w 15253439"/>
              <a:gd name="connsiteY2" fmla="*/ 10286994 h 10286994"/>
              <a:gd name="connsiteX3" fmla="*/ 0 w 15253439"/>
              <a:gd name="connsiteY3" fmla="*/ 0 h 10286994"/>
              <a:gd name="connsiteX4" fmla="*/ 15253439 w 15253439"/>
              <a:gd name="connsiteY4" fmla="*/ 0 h 10286994"/>
              <a:gd name="connsiteX0" fmla="*/ 15283644 w 15283644"/>
              <a:gd name="connsiteY0" fmla="*/ 0 h 10224963"/>
              <a:gd name="connsiteX1" fmla="*/ 138354 w 15283644"/>
              <a:gd name="connsiteY1" fmla="*/ 10224963 h 10224963"/>
              <a:gd name="connsiteX2" fmla="*/ 0 w 15283644"/>
              <a:gd name="connsiteY2" fmla="*/ 9645995 h 10224963"/>
              <a:gd name="connsiteX3" fmla="*/ 30205 w 15283644"/>
              <a:gd name="connsiteY3" fmla="*/ 0 h 10224963"/>
              <a:gd name="connsiteX4" fmla="*/ 15283644 w 15283644"/>
              <a:gd name="connsiteY4" fmla="*/ 0 h 10224963"/>
              <a:gd name="connsiteX0" fmla="*/ 15326519 w 15326519"/>
              <a:gd name="connsiteY0" fmla="*/ 0 h 9687351"/>
              <a:gd name="connsiteX1" fmla="*/ 0 w 15326519"/>
              <a:gd name="connsiteY1" fmla="*/ 9687351 h 9687351"/>
              <a:gd name="connsiteX2" fmla="*/ 42875 w 15326519"/>
              <a:gd name="connsiteY2" fmla="*/ 9645995 h 9687351"/>
              <a:gd name="connsiteX3" fmla="*/ 73080 w 15326519"/>
              <a:gd name="connsiteY3" fmla="*/ 0 h 9687351"/>
              <a:gd name="connsiteX4" fmla="*/ 15326519 w 15326519"/>
              <a:gd name="connsiteY4" fmla="*/ 0 h 968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26519" h="9687351">
                <a:moveTo>
                  <a:pt x="15326519" y="0"/>
                </a:moveTo>
                <a:lnTo>
                  <a:pt x="0" y="9687351"/>
                </a:lnTo>
                <a:lnTo>
                  <a:pt x="42875" y="9645995"/>
                </a:lnTo>
                <a:cubicBezTo>
                  <a:pt x="52943" y="6430663"/>
                  <a:pt x="63012" y="3215332"/>
                  <a:pt x="73080" y="0"/>
                </a:cubicBezTo>
                <a:lnTo>
                  <a:pt x="15326519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Объект 7">
            <a:extLst>
              <a:ext uri="{FF2B5EF4-FFF2-40B4-BE49-F238E27FC236}">
                <a16:creationId xmlns:a16="http://schemas.microsoft.com/office/drawing/2014/main" id="{C798E045-EB28-423E-84E9-A4F9A5B172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24819" y="3238314"/>
            <a:ext cx="6523482" cy="5582602"/>
          </a:xfrm>
        </p:spPr>
        <p:txBody>
          <a:bodyPr/>
          <a:lstStyle>
            <a:lvl1pPr algn="l">
              <a:defRPr/>
            </a:lvl1pPr>
          </a:lstStyle>
          <a:p>
            <a:pPr algn="r"/>
            <a:endParaRPr lang="ru-RU" dirty="0"/>
          </a:p>
        </p:txBody>
      </p:sp>
      <p:sp>
        <p:nvSpPr>
          <p:cNvPr id="15" name="Заголовок 3">
            <a:extLst>
              <a:ext uri="{FF2B5EF4-FFF2-40B4-BE49-F238E27FC236}">
                <a16:creationId xmlns:a16="http://schemas.microsoft.com/office/drawing/2014/main" id="{AC6268DB-2953-4CB5-96E4-323DDEE08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395" y="637863"/>
            <a:ext cx="9296400" cy="1989137"/>
          </a:xfrm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16" name="Объект 11">
            <a:extLst>
              <a:ext uri="{FF2B5EF4-FFF2-40B4-BE49-F238E27FC236}">
                <a16:creationId xmlns:a16="http://schemas.microsoft.com/office/drawing/2014/main" id="{FF5F2809-0201-4949-AF1C-1051FD3DA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91000" y="3261253"/>
            <a:ext cx="6523482" cy="56054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8" name="Параллелограмм 4">
            <a:extLst>
              <a:ext uri="{FF2B5EF4-FFF2-40B4-BE49-F238E27FC236}">
                <a16:creationId xmlns:a16="http://schemas.microsoft.com/office/drawing/2014/main" id="{ACA67BED-4A51-4B13-BD61-2845B4611A09}"/>
              </a:ext>
            </a:extLst>
          </p:cNvPr>
          <p:cNvSpPr/>
          <p:nvPr userDrawn="1"/>
        </p:nvSpPr>
        <p:spPr>
          <a:xfrm rot="19021719">
            <a:off x="143904" y="5806415"/>
            <a:ext cx="3008943" cy="286538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2661D97-0C17-4BA1-B9A3-CE5935461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1596" t="-461" r="2700" b="4593"/>
          <a:stretch/>
        </p:blipFill>
        <p:spPr>
          <a:xfrm rot="5400000">
            <a:off x="714629" y="291848"/>
            <a:ext cx="5432048" cy="5793767"/>
          </a:xfrm>
          <a:prstGeom prst="rtTriangle">
            <a:avLst/>
          </a:prstGeom>
        </p:spPr>
      </p:pic>
    </p:spTree>
    <p:extLst>
      <p:ext uri="{BB962C8B-B14F-4D97-AF65-F5344CB8AC3E}">
        <p14:creationId xmlns:p14="http://schemas.microsoft.com/office/powerpoint/2010/main" val="4030262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араллелограмм 4">
            <a:extLst>
              <a:ext uri="{FF2B5EF4-FFF2-40B4-BE49-F238E27FC236}">
                <a16:creationId xmlns:a16="http://schemas.microsoft.com/office/drawing/2014/main" id="{51E1380B-36CE-4F58-B854-29495A96CA11}"/>
              </a:ext>
            </a:extLst>
          </p:cNvPr>
          <p:cNvSpPr/>
          <p:nvPr userDrawn="1"/>
        </p:nvSpPr>
        <p:spPr>
          <a:xfrm rot="18420000">
            <a:off x="11931595" y="6549354"/>
            <a:ext cx="3240000" cy="288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CD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CD4F80D-9FD4-432F-8BF4-36388ACA2B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7" t="14439" r="31446" b="15925"/>
          <a:stretch/>
        </p:blipFill>
        <p:spPr>
          <a:xfrm>
            <a:off x="1272541" y="1028700"/>
            <a:ext cx="4663441" cy="8094282"/>
          </a:xfrm>
          <a:prstGeom prst="rect">
            <a:avLst/>
          </a:prstGeom>
        </p:spPr>
      </p:pic>
      <p:sp>
        <p:nvSpPr>
          <p:cNvPr id="16" name="Рисунок 15">
            <a:extLst>
              <a:ext uri="{FF2B5EF4-FFF2-40B4-BE49-F238E27FC236}">
                <a16:creationId xmlns:a16="http://schemas.microsoft.com/office/drawing/2014/main" id="{4611FEDB-85F2-4525-86B6-4762FE3A737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58290" y="2019299"/>
            <a:ext cx="3813810" cy="624840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4" name="Параллелограмм 13">
            <a:extLst>
              <a:ext uri="{FF2B5EF4-FFF2-40B4-BE49-F238E27FC236}">
                <a16:creationId xmlns:a16="http://schemas.microsoft.com/office/drawing/2014/main" id="{EDD53CED-D501-40DC-BDC7-4B4B10D342BA}"/>
              </a:ext>
            </a:extLst>
          </p:cNvPr>
          <p:cNvSpPr/>
          <p:nvPr userDrawn="1"/>
        </p:nvSpPr>
        <p:spPr>
          <a:xfrm>
            <a:off x="5245547" y="0"/>
            <a:ext cx="13121640" cy="10287000"/>
          </a:xfrm>
          <a:prstGeom prst="parallelogram">
            <a:avLst>
              <a:gd name="adj" fmla="val 76111"/>
            </a:avLst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EDDD13-3C7B-4D21-A243-1B4667486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407" y="883443"/>
            <a:ext cx="10200194" cy="1624012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EDC5E83-AB84-44E6-80C6-130EFC476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CAB61D6-D3A2-45C8-B8B5-9573FA548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D7C84A0-B3BE-4322-B231-330D2404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FFE6-C0CE-41D1-BF56-2F6B1C824B78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7A84139E-879E-48BC-9230-ECC433512F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26646" y="2781299"/>
            <a:ext cx="10184954" cy="62055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0279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A9F7BC2D-2A5C-422F-846E-065FC6BD9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CCFC7A5-98BC-4050-AA38-2960B6BE8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4167AF-EDE7-4FF9-BBAF-04058EC59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FFE6-C0CE-41D1-BF56-2F6B1C824B7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1C372097-48FE-4436-AB2E-C5F86FB26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204787"/>
            <a:ext cx="15772908" cy="198913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576D67FB-F808-4908-8316-E246A2039B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57300" y="2398711"/>
            <a:ext cx="15772908" cy="688165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77944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6EB3FA-2616-4179-8821-6FC5909CD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125700" cy="198913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CB3D50-BAE8-4C86-97CE-F59CCD2531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124700" cy="652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934B6B-DF7A-4A04-A713-3507BD1F1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4960" y="2715578"/>
            <a:ext cx="7162800" cy="652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B7D445E-BF52-408A-80EA-463CF1DE1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07F2C8-69A3-4FC8-B458-3F22AE8A5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35980" y="9534525"/>
            <a:ext cx="5753100" cy="5476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B9AD97-0813-46BD-B729-89FB73991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252960" y="9534525"/>
            <a:ext cx="4114800" cy="547688"/>
          </a:xfrm>
        </p:spPr>
        <p:txBody>
          <a:bodyPr/>
          <a:lstStyle/>
          <a:p>
            <a:fld id="{0639FFE6-C0CE-41D1-BF56-2F6B1C824B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572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18A57D-C7C4-4A4D-B40C-5F4302573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C71E66E-0D5B-4B79-B95E-872E7F3CF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FEC5C0F-D001-40F2-8816-52C7D7448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FFE6-C0CE-41D1-BF56-2F6B1C824B78}" type="slidenum">
              <a:rPr lang="ru-RU" smtClean="0"/>
              <a:t>‹#›</a:t>
            </a:fld>
            <a:endParaRPr lang="ru-RU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B72E44C5-B029-4D43-9D42-DD74138E3320}"/>
              </a:ext>
            </a:extLst>
          </p:cNvPr>
          <p:cNvSpPr/>
          <p:nvPr userDrawn="1"/>
        </p:nvSpPr>
        <p:spPr>
          <a:xfrm>
            <a:off x="0" y="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44AF0FC3-F6AB-4F4A-87D2-DC381000EBCE}"/>
              </a:ext>
            </a:extLst>
          </p:cNvPr>
          <p:cNvSpPr/>
          <p:nvPr userDrawn="1"/>
        </p:nvSpPr>
        <p:spPr bwMode="hidden">
          <a:xfrm>
            <a:off x="21294" y="7620"/>
            <a:ext cx="10369550" cy="10287000"/>
          </a:xfrm>
          <a:custGeom>
            <a:avLst/>
            <a:gdLst/>
            <a:ahLst/>
            <a:cxnLst/>
            <a:rect l="l" t="t" r="r" b="b"/>
            <a:pathLst>
              <a:path w="10369550" h="10287000">
                <a:moveTo>
                  <a:pt x="8049068" y="0"/>
                </a:moveTo>
                <a:lnTo>
                  <a:pt x="10369306" y="10286992"/>
                </a:lnTo>
                <a:lnTo>
                  <a:pt x="0" y="10286992"/>
                </a:lnTo>
                <a:lnTo>
                  <a:pt x="0" y="0"/>
                </a:lnTo>
                <a:lnTo>
                  <a:pt x="8049068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E44581DF-FCC8-4144-BB81-E6C6831A3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89"/>
            <a:ext cx="15351125" cy="185261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E1C70E87-12CE-407C-8A15-3119052E4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353300" cy="123507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Объект 7">
            <a:extLst>
              <a:ext uri="{FF2B5EF4-FFF2-40B4-BE49-F238E27FC236}">
                <a16:creationId xmlns:a16="http://schemas.microsoft.com/office/drawing/2014/main" id="{E21BC95A-4686-498B-B963-E833C161C3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353300" cy="552767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75D0D495-91A0-4092-A0C1-24C568201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1" y="2522538"/>
            <a:ext cx="7353300" cy="123507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Объект 9">
            <a:extLst>
              <a:ext uri="{FF2B5EF4-FFF2-40B4-BE49-F238E27FC236}">
                <a16:creationId xmlns:a16="http://schemas.microsoft.com/office/drawing/2014/main" id="{530BA2E2-B7F2-4797-BC7F-75B787DDAA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353300" cy="5527675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2160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50B0319F-D19E-4D3A-B182-434453B06663}"/>
              </a:ext>
            </a:extLst>
          </p:cNvPr>
          <p:cNvSpPr/>
          <p:nvPr userDrawn="1"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30FD50-C559-4F19-91EA-3AF3AA928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88634"/>
            <a:ext cx="10935045" cy="198913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6F245C5-4BB4-47E0-BE56-9C70C6811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6F2131C-FFE3-4B04-9664-E62C7C3DD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DFF5775-8B43-4678-A76F-D62701751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FFE6-C0CE-41D1-BF56-2F6B1C824B78}" type="slidenum">
              <a:rPr lang="ru-RU" smtClean="0"/>
              <a:t>‹#›</a:t>
            </a:fld>
            <a:endParaRPr lang="ru-RU"/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398719A3-4931-40A8-9DDD-E70F6FA5D248}"/>
              </a:ext>
            </a:extLst>
          </p:cNvPr>
          <p:cNvSpPr/>
          <p:nvPr userDrawn="1"/>
        </p:nvSpPr>
        <p:spPr>
          <a:xfrm>
            <a:off x="4111883" y="9052419"/>
            <a:ext cx="13164819" cy="0"/>
          </a:xfrm>
          <a:custGeom>
            <a:avLst/>
            <a:gdLst/>
            <a:ahLst/>
            <a:cxnLst/>
            <a:rect l="l" t="t" r="r" b="b"/>
            <a:pathLst>
              <a:path w="13164819">
                <a:moveTo>
                  <a:pt x="0" y="0"/>
                </a:moveTo>
                <a:lnTo>
                  <a:pt x="13164470" y="0"/>
                </a:lnTo>
              </a:path>
            </a:pathLst>
          </a:custGeom>
          <a:ln w="55899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20A7BD19-B10A-4619-9259-BB58CFBDFAA7}"/>
              </a:ext>
            </a:extLst>
          </p:cNvPr>
          <p:cNvSpPr/>
          <p:nvPr userDrawn="1"/>
        </p:nvSpPr>
        <p:spPr>
          <a:xfrm>
            <a:off x="13335000" y="15241"/>
            <a:ext cx="4993726" cy="10286998"/>
          </a:xfrm>
          <a:prstGeom prst="rect">
            <a:avLst/>
          </a:prstGeom>
          <a:blipFill>
            <a:blip r:embed="rId2" cstate="print"/>
            <a:stretch>
              <a:fillRect l="-39308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EA2B23AD-9DEE-4C57-803A-35BDAD9B3B81}"/>
              </a:ext>
            </a:extLst>
          </p:cNvPr>
          <p:cNvSpPr/>
          <p:nvPr userDrawn="1"/>
        </p:nvSpPr>
        <p:spPr>
          <a:xfrm>
            <a:off x="11349896" y="4305300"/>
            <a:ext cx="4446270" cy="5996940"/>
          </a:xfrm>
          <a:custGeom>
            <a:avLst/>
            <a:gdLst/>
            <a:ahLst/>
            <a:cxnLst/>
            <a:rect l="l" t="t" r="r" b="b"/>
            <a:pathLst>
              <a:path w="4446269" h="5996940">
                <a:moveTo>
                  <a:pt x="3958525" y="2509954"/>
                </a:moveTo>
                <a:lnTo>
                  <a:pt x="2978206" y="5996379"/>
                </a:lnTo>
                <a:lnTo>
                  <a:pt x="0" y="5996379"/>
                </a:lnTo>
                <a:lnTo>
                  <a:pt x="1686071" y="0"/>
                </a:lnTo>
                <a:lnTo>
                  <a:pt x="4446064" y="776059"/>
                </a:lnTo>
                <a:lnTo>
                  <a:pt x="3958525" y="250995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D2941E29-4402-4882-A303-ED0B027C91F5}"/>
              </a:ext>
            </a:extLst>
          </p:cNvPr>
          <p:cNvSpPr/>
          <p:nvPr userDrawn="1"/>
        </p:nvSpPr>
        <p:spPr>
          <a:xfrm>
            <a:off x="11693906" y="15240"/>
            <a:ext cx="5249545" cy="10287000"/>
          </a:xfrm>
          <a:custGeom>
            <a:avLst/>
            <a:gdLst/>
            <a:ahLst/>
            <a:cxnLst/>
            <a:rect l="l" t="t" r="r" b="b"/>
            <a:pathLst>
              <a:path w="5249544" h="10287000">
                <a:moveTo>
                  <a:pt x="2929279" y="0"/>
                </a:moveTo>
                <a:lnTo>
                  <a:pt x="5249464" y="10286997"/>
                </a:lnTo>
                <a:lnTo>
                  <a:pt x="2320185" y="10286997"/>
                </a:lnTo>
                <a:lnTo>
                  <a:pt x="0" y="0"/>
                </a:lnTo>
                <a:lnTo>
                  <a:pt x="2929279" y="0"/>
                </a:lnTo>
                <a:close/>
              </a:path>
            </a:pathLst>
          </a:custGeom>
          <a:solidFill>
            <a:srgbClr val="F9D3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Объект 7">
            <a:extLst>
              <a:ext uri="{FF2B5EF4-FFF2-40B4-BE49-F238E27FC236}">
                <a16:creationId xmlns:a16="http://schemas.microsoft.com/office/drawing/2014/main" id="{B78F90D2-67C2-43F5-A899-8A01789AB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738438"/>
            <a:ext cx="10935045" cy="65278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Параллелограмм 4">
            <a:extLst>
              <a:ext uri="{FF2B5EF4-FFF2-40B4-BE49-F238E27FC236}">
                <a16:creationId xmlns:a16="http://schemas.microsoft.com/office/drawing/2014/main" id="{1B2B3A07-9BD3-4C6F-A32A-AC20297F555E}"/>
              </a:ext>
            </a:extLst>
          </p:cNvPr>
          <p:cNvSpPr/>
          <p:nvPr userDrawn="1"/>
        </p:nvSpPr>
        <p:spPr>
          <a:xfrm rot="17181003">
            <a:off x="10533462" y="8343190"/>
            <a:ext cx="3240000" cy="288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B7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8873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A9F7BC2D-2A5C-422F-846E-065FC6BD9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CCFC7A5-98BC-4050-AA38-2960B6BE8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4167AF-EDE7-4FF9-BBAF-04058EC59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FFE6-C0CE-41D1-BF56-2F6B1C824B78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5AD6428E-3301-4F63-8906-209FFDAC1EFE}"/>
              </a:ext>
            </a:extLst>
          </p:cNvPr>
          <p:cNvSpPr/>
          <p:nvPr userDrawn="1"/>
        </p:nvSpPr>
        <p:spPr>
          <a:xfrm>
            <a:off x="14879178" y="0"/>
            <a:ext cx="3409315" cy="6588125"/>
          </a:xfrm>
          <a:custGeom>
            <a:avLst/>
            <a:gdLst/>
            <a:ahLst/>
            <a:cxnLst/>
            <a:rect l="l" t="t" r="r" b="b"/>
            <a:pathLst>
              <a:path w="3409315" h="6588125">
                <a:moveTo>
                  <a:pt x="2384889" y="6587640"/>
                </a:moveTo>
                <a:lnTo>
                  <a:pt x="0" y="0"/>
                </a:lnTo>
                <a:lnTo>
                  <a:pt x="3408819" y="0"/>
                </a:lnTo>
                <a:lnTo>
                  <a:pt x="3408819" y="6216951"/>
                </a:lnTo>
                <a:lnTo>
                  <a:pt x="2384889" y="6587640"/>
                </a:lnTo>
                <a:close/>
              </a:path>
            </a:pathLst>
          </a:custGeom>
          <a:solidFill>
            <a:srgbClr val="B7DB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F893F06E-BC11-4FDD-8310-393EA19D31D9}"/>
              </a:ext>
            </a:extLst>
          </p:cNvPr>
          <p:cNvSpPr/>
          <p:nvPr userDrawn="1"/>
        </p:nvSpPr>
        <p:spPr>
          <a:xfrm>
            <a:off x="15263325" y="1409700"/>
            <a:ext cx="3025140" cy="8877732"/>
          </a:xfrm>
          <a:custGeom>
            <a:avLst/>
            <a:gdLst/>
            <a:ahLst/>
            <a:cxnLst/>
            <a:rect l="l" t="t" r="r" b="b"/>
            <a:pathLst>
              <a:path w="3025140" h="9735185">
                <a:moveTo>
                  <a:pt x="0" y="9734753"/>
                </a:moveTo>
                <a:lnTo>
                  <a:pt x="3024673" y="0"/>
                </a:lnTo>
                <a:lnTo>
                  <a:pt x="3024673" y="9734753"/>
                </a:lnTo>
                <a:lnTo>
                  <a:pt x="0" y="9734753"/>
                </a:lnTo>
                <a:close/>
              </a:path>
            </a:pathLst>
          </a:custGeom>
          <a:solidFill>
            <a:srgbClr val="F9D3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1C372097-48FE-4436-AB2E-C5F86FB26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204787"/>
            <a:ext cx="13621850" cy="198913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2" name="Диаграмма 11">
            <a:extLst>
              <a:ext uri="{FF2B5EF4-FFF2-40B4-BE49-F238E27FC236}">
                <a16:creationId xmlns:a16="http://schemas.microsoft.com/office/drawing/2014/main" id="{420DD5FE-AB18-409C-B1BC-FC656BA7A185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257300" y="2705100"/>
            <a:ext cx="6438900" cy="6400800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576D67FB-F808-4908-8316-E246A2039B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40250" y="3641725"/>
            <a:ext cx="6438900" cy="415131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Параллелограмм 4">
            <a:extLst>
              <a:ext uri="{FF2B5EF4-FFF2-40B4-BE49-F238E27FC236}">
                <a16:creationId xmlns:a16="http://schemas.microsoft.com/office/drawing/2014/main" id="{6D64F6EE-885C-45AF-A23C-E9636320EA7E}"/>
              </a:ext>
            </a:extLst>
          </p:cNvPr>
          <p:cNvSpPr/>
          <p:nvPr userDrawn="1"/>
        </p:nvSpPr>
        <p:spPr>
          <a:xfrm rot="17369745">
            <a:off x="15079364" y="7047162"/>
            <a:ext cx="3008943" cy="265462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75417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7CE8CF-BDF2-4490-A412-B02A42E173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34" y="4127"/>
            <a:ext cx="18285714" cy="10285714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8C0DC6CD-16F8-439D-A572-E6D1AFA14859}"/>
              </a:ext>
            </a:extLst>
          </p:cNvPr>
          <p:cNvSpPr/>
          <p:nvPr userDrawn="1"/>
        </p:nvSpPr>
        <p:spPr>
          <a:xfrm>
            <a:off x="-60076" y="0"/>
            <a:ext cx="4830445" cy="9819640"/>
          </a:xfrm>
          <a:custGeom>
            <a:avLst/>
            <a:gdLst/>
            <a:ahLst/>
            <a:cxnLst/>
            <a:rect l="l" t="t" r="r" b="b"/>
            <a:pathLst>
              <a:path w="4830445" h="9819640">
                <a:moveTo>
                  <a:pt x="4830260" y="0"/>
                </a:moveTo>
                <a:lnTo>
                  <a:pt x="1677575" y="9819367"/>
                </a:lnTo>
                <a:lnTo>
                  <a:pt x="0" y="9280751"/>
                </a:lnTo>
                <a:lnTo>
                  <a:pt x="0" y="0"/>
                </a:lnTo>
                <a:lnTo>
                  <a:pt x="4830260" y="0"/>
                </a:lnTo>
                <a:close/>
              </a:path>
            </a:pathLst>
          </a:custGeom>
          <a:solidFill>
            <a:srgbClr val="FAFE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0B0CE55C-83AB-4553-9A58-27A870AC20EE}"/>
              </a:ext>
            </a:extLst>
          </p:cNvPr>
          <p:cNvSpPr/>
          <p:nvPr userDrawn="1"/>
        </p:nvSpPr>
        <p:spPr>
          <a:xfrm>
            <a:off x="-60076" y="5593080"/>
            <a:ext cx="7620634" cy="4693920"/>
          </a:xfrm>
          <a:custGeom>
            <a:avLst/>
            <a:gdLst/>
            <a:ahLst/>
            <a:cxnLst/>
            <a:rect l="l" t="t" r="r" b="b"/>
            <a:pathLst>
              <a:path w="7620634" h="4693920">
                <a:moveTo>
                  <a:pt x="0" y="0"/>
                </a:moveTo>
                <a:lnTo>
                  <a:pt x="7620090" y="4693466"/>
                </a:lnTo>
                <a:lnTo>
                  <a:pt x="0" y="4693466"/>
                </a:lnTo>
                <a:lnTo>
                  <a:pt x="0" y="0"/>
                </a:lnTo>
                <a:close/>
              </a:path>
            </a:pathLst>
          </a:custGeom>
          <a:solidFill>
            <a:srgbClr val="F7C9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91A87641-B1B9-4F65-B789-5CE01EFCB88A}"/>
              </a:ext>
            </a:extLst>
          </p:cNvPr>
          <p:cNvSpPr/>
          <p:nvPr userDrawn="1"/>
        </p:nvSpPr>
        <p:spPr>
          <a:xfrm>
            <a:off x="3577463" y="9562857"/>
            <a:ext cx="13164819" cy="0"/>
          </a:xfrm>
          <a:custGeom>
            <a:avLst/>
            <a:gdLst/>
            <a:ahLst/>
            <a:cxnLst/>
            <a:rect l="l" t="t" r="r" b="b"/>
            <a:pathLst>
              <a:path w="13164819">
                <a:moveTo>
                  <a:pt x="0" y="0"/>
                </a:moveTo>
                <a:lnTo>
                  <a:pt x="13164470" y="0"/>
                </a:lnTo>
              </a:path>
            </a:pathLst>
          </a:custGeom>
          <a:ln w="55899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62E86817-7B24-447B-ABE2-5D764FC04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252" y="2808938"/>
            <a:ext cx="11019878" cy="5898235"/>
          </a:xfrm>
          <a:solidFill>
            <a:schemeClr val="bg1">
              <a:alpha val="88000"/>
            </a:schemeClr>
          </a:solidFill>
        </p:spPr>
        <p:txBody>
          <a:bodyPr/>
          <a:lstStyle>
            <a:lvl1pPr>
              <a:defRPr sz="30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28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2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Параллелограмм 4">
            <a:extLst>
              <a:ext uri="{FF2B5EF4-FFF2-40B4-BE49-F238E27FC236}">
                <a16:creationId xmlns:a16="http://schemas.microsoft.com/office/drawing/2014/main" id="{CC9B0F57-8F03-40E8-B103-CDE3C157E6A6}"/>
              </a:ext>
            </a:extLst>
          </p:cNvPr>
          <p:cNvSpPr/>
          <p:nvPr userDrawn="1"/>
        </p:nvSpPr>
        <p:spPr>
          <a:xfrm rot="12770343">
            <a:off x="1166026" y="6555964"/>
            <a:ext cx="3600000" cy="396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B7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Дата 18">
            <a:extLst>
              <a:ext uri="{FF2B5EF4-FFF2-40B4-BE49-F238E27FC236}">
                <a16:creationId xmlns:a16="http://schemas.microsoft.com/office/drawing/2014/main" id="{A504D841-EB41-4CD3-8A5A-3A75BB3CB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20" name="Нижний колонтитул 19">
            <a:extLst>
              <a:ext uri="{FF2B5EF4-FFF2-40B4-BE49-F238E27FC236}">
                <a16:creationId xmlns:a16="http://schemas.microsoft.com/office/drawing/2014/main" id="{DF28BA45-1E14-4FD8-8D27-DD2480B44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1" name="Номер слайда 20">
            <a:extLst>
              <a:ext uri="{FF2B5EF4-FFF2-40B4-BE49-F238E27FC236}">
                <a16:creationId xmlns:a16="http://schemas.microsoft.com/office/drawing/2014/main" id="{4D3A78CF-9881-4EC0-B56A-56C7D7B3D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FFE6-C0CE-41D1-BF56-2F6B1C824B78}" type="slidenum">
              <a:rPr lang="ru-RU" smtClean="0"/>
              <a:t>‹#›</a:t>
            </a:fld>
            <a:endParaRPr lang="ru-RU"/>
          </a:p>
        </p:txBody>
      </p:sp>
      <p:sp>
        <p:nvSpPr>
          <p:cNvPr id="22" name="Заголовок 21">
            <a:extLst>
              <a:ext uri="{FF2B5EF4-FFF2-40B4-BE49-F238E27FC236}">
                <a16:creationId xmlns:a16="http://schemas.microsoft.com/office/drawing/2014/main" id="{29D72086-865A-4927-9230-F03857715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551" y="710999"/>
            <a:ext cx="10905578" cy="1398687"/>
          </a:xfrm>
          <a:solidFill>
            <a:schemeClr val="bg1">
              <a:alpha val="88000"/>
            </a:schemeClr>
          </a:solidFill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717365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A9F7BC2D-2A5C-422F-846E-065FC6BD9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CCFC7A5-98BC-4050-AA38-2960B6BE8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91200" y="9534525"/>
            <a:ext cx="6172200" cy="547688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4167AF-EDE7-4FF9-BBAF-04058EC59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44400" y="9534525"/>
            <a:ext cx="4114800" cy="547688"/>
          </a:xfrm>
        </p:spPr>
        <p:txBody>
          <a:bodyPr/>
          <a:lstStyle/>
          <a:p>
            <a:fld id="{0639FFE6-C0CE-41D1-BF56-2F6B1C824B7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1C372097-48FE-4436-AB2E-C5F86FB26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204787"/>
            <a:ext cx="15201900" cy="198913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576D67FB-F808-4908-8316-E246A2039B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57300" y="2398711"/>
            <a:ext cx="15201900" cy="688165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680604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7B909C7-51DD-4AD9-A344-5D786D8E1E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255" b="32095"/>
          <a:stretch/>
        </p:blipFill>
        <p:spPr>
          <a:xfrm>
            <a:off x="0" y="0"/>
            <a:ext cx="18288000" cy="291084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40BDC6-546C-4A68-862C-BC5898A75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460851"/>
            <a:ext cx="14554200" cy="1989137"/>
          </a:xfrm>
          <a:solidFill>
            <a:schemeClr val="bg1">
              <a:alpha val="88000"/>
            </a:schemeClr>
          </a:solidFill>
          <a:ln>
            <a:noFill/>
          </a:ln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9E822AE-63A9-4144-9E62-777F90764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7486F1E-5909-42DE-B7AB-3E12CAC4E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9534525"/>
            <a:ext cx="6172200" cy="5476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31ED157-16C2-4ABD-8612-84F13B1F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192000" y="9534525"/>
            <a:ext cx="4114800" cy="547688"/>
          </a:xfrm>
        </p:spPr>
        <p:txBody>
          <a:bodyPr/>
          <a:lstStyle/>
          <a:p>
            <a:fld id="{0639FFE6-C0CE-41D1-BF56-2F6B1C824B78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FDC6FCB7-951E-4A97-BEE3-CD368B4E81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52600" y="3162300"/>
            <a:ext cx="14554200" cy="5715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6" name="Параллелограмм 4">
            <a:extLst>
              <a:ext uri="{FF2B5EF4-FFF2-40B4-BE49-F238E27FC236}">
                <a16:creationId xmlns:a16="http://schemas.microsoft.com/office/drawing/2014/main" id="{95AE4953-A2E7-44B9-89C3-FF7FF6F65ED4}"/>
              </a:ext>
            </a:extLst>
          </p:cNvPr>
          <p:cNvSpPr/>
          <p:nvPr userDrawn="1"/>
        </p:nvSpPr>
        <p:spPr>
          <a:xfrm rot="16200000">
            <a:off x="-1691402" y="2704508"/>
            <a:ext cx="4373403" cy="406947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889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80973B50-7BAA-47F1-82A6-0F2BDC44EFAA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3" name="Подзаголовок 2">
            <a:extLst>
              <a:ext uri="{FF2B5EF4-FFF2-40B4-BE49-F238E27FC236}">
                <a16:creationId xmlns:a16="http://schemas.microsoft.com/office/drawing/2014/main" id="{E56A1593-2933-461F-A419-F8080A244264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5676501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BC7A678-F705-4A38-A828-324EBAA70DD6}"/>
              </a:ext>
            </a:extLst>
          </p:cNvPr>
          <p:cNvSpPr/>
          <p:nvPr userDrawn="1"/>
        </p:nvSpPr>
        <p:spPr>
          <a:xfrm>
            <a:off x="16687800" y="0"/>
            <a:ext cx="533400" cy="10287000"/>
          </a:xfrm>
          <a:prstGeom prst="rect">
            <a:avLst/>
          </a:prstGeom>
          <a:solidFill>
            <a:srgbClr val="B7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6DF4954-D380-4BE0-991A-1C3FA9EDCA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255" b="32095"/>
          <a:stretch/>
        </p:blipFill>
        <p:spPr>
          <a:xfrm rot="5400000">
            <a:off x="12536173" y="4542796"/>
            <a:ext cx="10294622" cy="1209031"/>
          </a:xfrm>
          <a:prstGeom prst="rect">
            <a:avLst/>
          </a:prstGeom>
        </p:spPr>
      </p:pic>
      <p:sp>
        <p:nvSpPr>
          <p:cNvPr id="19" name="Параллелограмм 4">
            <a:extLst>
              <a:ext uri="{FF2B5EF4-FFF2-40B4-BE49-F238E27FC236}">
                <a16:creationId xmlns:a16="http://schemas.microsoft.com/office/drawing/2014/main" id="{6678B175-4584-4C01-A266-31A4659F4D97}"/>
              </a:ext>
            </a:extLst>
          </p:cNvPr>
          <p:cNvSpPr/>
          <p:nvPr userDrawn="1"/>
        </p:nvSpPr>
        <p:spPr>
          <a:xfrm rot="10740000">
            <a:off x="13739096" y="9688013"/>
            <a:ext cx="4373403" cy="408486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212B8-26D8-498B-8B72-71D11ED6C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585" y="393575"/>
            <a:ext cx="14650212" cy="130292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13A01AD-A188-4D67-BF8C-B5EF2A1A38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53669" y="9678160"/>
            <a:ext cx="4114800" cy="547688"/>
          </a:xfrm>
        </p:spPr>
        <p:txBody>
          <a:bodyPr/>
          <a:lstStyle/>
          <a:p>
            <a:fld id="{969B6097-E070-45E4-9C9E-228556A0B102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C7C5772-BE90-4D4B-8CDD-FD10C449C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06084" y="9678160"/>
            <a:ext cx="6172200" cy="5476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F88269B-84D0-42F7-A216-39C2E9985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899" y="9678160"/>
            <a:ext cx="4114800" cy="547688"/>
          </a:xfrm>
        </p:spPr>
        <p:txBody>
          <a:bodyPr/>
          <a:lstStyle/>
          <a:p>
            <a:fld id="{0639FFE6-C0CE-41D1-BF56-2F6B1C824B78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839CF228-380D-4197-935E-3E8E4EF5F9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45108" y="2138742"/>
            <a:ext cx="4760976" cy="3367088"/>
          </a:xfrm>
        </p:spPr>
        <p:txBody>
          <a:bodyPr/>
          <a:lstStyle/>
          <a:p>
            <a:endParaRPr lang="ru-RU"/>
          </a:p>
        </p:txBody>
      </p:sp>
      <p:sp>
        <p:nvSpPr>
          <p:cNvPr id="13" name="Рисунок 6">
            <a:extLst>
              <a:ext uri="{FF2B5EF4-FFF2-40B4-BE49-F238E27FC236}">
                <a16:creationId xmlns:a16="http://schemas.microsoft.com/office/drawing/2014/main" id="{F5EBE996-20A3-4369-9A28-C6C99F5C88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29868" y="5946550"/>
            <a:ext cx="4760976" cy="3367088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7B34D01D-D009-4121-8AD9-96116091AE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53197" y="2165316"/>
            <a:ext cx="9372600" cy="33670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/>
              <a:t>Ваш текст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Текст 14">
            <a:extLst>
              <a:ext uri="{FF2B5EF4-FFF2-40B4-BE49-F238E27FC236}">
                <a16:creationId xmlns:a16="http://schemas.microsoft.com/office/drawing/2014/main" id="{260367CF-840E-42F7-B610-093638524B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16624" y="5935024"/>
            <a:ext cx="9372600" cy="337861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/>
              <a:t>Ваш текст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396774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1FA9B00-1DD5-48EF-A0E9-C3E0DF985497}"/>
              </a:ext>
            </a:extLst>
          </p:cNvPr>
          <p:cNvSpPr/>
          <p:nvPr userDrawn="1"/>
        </p:nvSpPr>
        <p:spPr>
          <a:xfrm rot="2016472">
            <a:off x="-1753838" y="4937335"/>
            <a:ext cx="19225520" cy="1396121"/>
          </a:xfrm>
          <a:custGeom>
            <a:avLst/>
            <a:gdLst>
              <a:gd name="connsiteX0" fmla="*/ 0 w 19812230"/>
              <a:gd name="connsiteY0" fmla="*/ 0 h 1597152"/>
              <a:gd name="connsiteX1" fmla="*/ 19812230 w 19812230"/>
              <a:gd name="connsiteY1" fmla="*/ 0 h 1597152"/>
              <a:gd name="connsiteX2" fmla="*/ 19812230 w 19812230"/>
              <a:gd name="connsiteY2" fmla="*/ 1597152 h 1597152"/>
              <a:gd name="connsiteX3" fmla="*/ 0 w 19812230"/>
              <a:gd name="connsiteY3" fmla="*/ 1597152 h 1597152"/>
              <a:gd name="connsiteX4" fmla="*/ 0 w 19812230"/>
              <a:gd name="connsiteY4" fmla="*/ 0 h 1597152"/>
              <a:gd name="connsiteX0" fmla="*/ 0 w 19812230"/>
              <a:gd name="connsiteY0" fmla="*/ 0 h 1597152"/>
              <a:gd name="connsiteX1" fmla="*/ 19812230 w 19812230"/>
              <a:gd name="connsiteY1" fmla="*/ 0 h 1597152"/>
              <a:gd name="connsiteX2" fmla="*/ 19812230 w 19812230"/>
              <a:gd name="connsiteY2" fmla="*/ 1597152 h 1597152"/>
              <a:gd name="connsiteX3" fmla="*/ 862494 w 19812230"/>
              <a:gd name="connsiteY3" fmla="*/ 1441152 h 1597152"/>
              <a:gd name="connsiteX4" fmla="*/ 0 w 19812230"/>
              <a:gd name="connsiteY4" fmla="*/ 0 h 1597152"/>
              <a:gd name="connsiteX0" fmla="*/ 0 w 19437035"/>
              <a:gd name="connsiteY0" fmla="*/ 101983 h 1597152"/>
              <a:gd name="connsiteX1" fmla="*/ 19437035 w 19437035"/>
              <a:gd name="connsiteY1" fmla="*/ 0 h 1597152"/>
              <a:gd name="connsiteX2" fmla="*/ 19437035 w 19437035"/>
              <a:gd name="connsiteY2" fmla="*/ 1597152 h 1597152"/>
              <a:gd name="connsiteX3" fmla="*/ 487299 w 19437035"/>
              <a:gd name="connsiteY3" fmla="*/ 1441152 h 1597152"/>
              <a:gd name="connsiteX4" fmla="*/ 0 w 19437035"/>
              <a:gd name="connsiteY4" fmla="*/ 101983 h 1597152"/>
              <a:gd name="connsiteX0" fmla="*/ 219686 w 19656721"/>
              <a:gd name="connsiteY0" fmla="*/ 101983 h 1597152"/>
              <a:gd name="connsiteX1" fmla="*/ 19656721 w 19656721"/>
              <a:gd name="connsiteY1" fmla="*/ 0 h 1597152"/>
              <a:gd name="connsiteX2" fmla="*/ 19656721 w 19656721"/>
              <a:gd name="connsiteY2" fmla="*/ 1597152 h 1597152"/>
              <a:gd name="connsiteX3" fmla="*/ 706985 w 19656721"/>
              <a:gd name="connsiteY3" fmla="*/ 1441152 h 1597152"/>
              <a:gd name="connsiteX4" fmla="*/ 0 w 19656721"/>
              <a:gd name="connsiteY4" fmla="*/ 340332 h 1597152"/>
              <a:gd name="connsiteX5" fmla="*/ 219686 w 19656721"/>
              <a:gd name="connsiteY5" fmla="*/ 101983 h 1597152"/>
              <a:gd name="connsiteX0" fmla="*/ 219686 w 19656721"/>
              <a:gd name="connsiteY0" fmla="*/ 101983 h 1441152"/>
              <a:gd name="connsiteX1" fmla="*/ 19656721 w 19656721"/>
              <a:gd name="connsiteY1" fmla="*/ 0 h 1441152"/>
              <a:gd name="connsiteX2" fmla="*/ 18674458 w 19656721"/>
              <a:gd name="connsiteY2" fmla="*/ 383491 h 1441152"/>
              <a:gd name="connsiteX3" fmla="*/ 706985 w 19656721"/>
              <a:gd name="connsiteY3" fmla="*/ 1441152 h 1441152"/>
              <a:gd name="connsiteX4" fmla="*/ 0 w 19656721"/>
              <a:gd name="connsiteY4" fmla="*/ 340332 h 1441152"/>
              <a:gd name="connsiteX5" fmla="*/ 219686 w 19656721"/>
              <a:gd name="connsiteY5" fmla="*/ 101983 h 1441152"/>
              <a:gd name="connsiteX0" fmla="*/ 219686 w 19225520"/>
              <a:gd name="connsiteY0" fmla="*/ 56952 h 1396121"/>
              <a:gd name="connsiteX1" fmla="*/ 19225520 w 19225520"/>
              <a:gd name="connsiteY1" fmla="*/ 0 h 1396121"/>
              <a:gd name="connsiteX2" fmla="*/ 18674458 w 19225520"/>
              <a:gd name="connsiteY2" fmla="*/ 338460 h 1396121"/>
              <a:gd name="connsiteX3" fmla="*/ 706985 w 19225520"/>
              <a:gd name="connsiteY3" fmla="*/ 1396121 h 1396121"/>
              <a:gd name="connsiteX4" fmla="*/ 0 w 19225520"/>
              <a:gd name="connsiteY4" fmla="*/ 295301 h 1396121"/>
              <a:gd name="connsiteX5" fmla="*/ 219686 w 19225520"/>
              <a:gd name="connsiteY5" fmla="*/ 56952 h 1396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225520" h="1396121">
                <a:moveTo>
                  <a:pt x="219686" y="56952"/>
                </a:moveTo>
                <a:lnTo>
                  <a:pt x="19225520" y="0"/>
                </a:lnTo>
                <a:lnTo>
                  <a:pt x="18674458" y="338460"/>
                </a:lnTo>
                <a:lnTo>
                  <a:pt x="706985" y="1396121"/>
                </a:lnTo>
                <a:cubicBezTo>
                  <a:pt x="651889" y="1267832"/>
                  <a:pt x="55096" y="423590"/>
                  <a:pt x="0" y="295301"/>
                </a:cubicBezTo>
                <a:lnTo>
                  <a:pt x="219686" y="56952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31C32F0-7575-407E-A19B-C26DA511C4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2"/>
          <a:stretch/>
        </p:blipFill>
        <p:spPr>
          <a:xfrm>
            <a:off x="0" y="-35052"/>
            <a:ext cx="15593648" cy="10285714"/>
          </a:xfrm>
          <a:prstGeom prst="rtTriangle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0F1CED-2104-4772-ADAE-0B8F257B5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354300" cy="1989137"/>
          </a:xfrm>
          <a:noFill/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4C42EE9-E6E2-454D-B8DD-F510E3689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707D782-B339-4301-B8FB-376359549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91200" y="9534525"/>
            <a:ext cx="6172200" cy="5476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8A7E7D4-EDE5-47FE-86DA-F7C6FED32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96800" y="9534525"/>
            <a:ext cx="4114800" cy="547688"/>
          </a:xfrm>
        </p:spPr>
        <p:txBody>
          <a:bodyPr/>
          <a:lstStyle/>
          <a:p>
            <a:fld id="{0639FFE6-C0CE-41D1-BF56-2F6B1C824B78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6C3411CF-54D5-447E-B7B5-82C02D6BD4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57301" y="2857500"/>
            <a:ext cx="15354300" cy="6248400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8" name="Параллелограмм 4">
            <a:extLst>
              <a:ext uri="{FF2B5EF4-FFF2-40B4-BE49-F238E27FC236}">
                <a16:creationId xmlns:a16="http://schemas.microsoft.com/office/drawing/2014/main" id="{3B75F39E-A852-406F-B57C-98A235AAFF47}"/>
              </a:ext>
            </a:extLst>
          </p:cNvPr>
          <p:cNvSpPr/>
          <p:nvPr userDrawn="1"/>
        </p:nvSpPr>
        <p:spPr>
          <a:xfrm rot="12759850">
            <a:off x="33268" y="1403370"/>
            <a:ext cx="3466337" cy="330541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B7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5531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2C3A406-D70A-481F-A6AD-D43C656D3BCA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ый треугольник 12">
            <a:extLst>
              <a:ext uri="{FF2B5EF4-FFF2-40B4-BE49-F238E27FC236}">
                <a16:creationId xmlns:a16="http://schemas.microsoft.com/office/drawing/2014/main" id="{F2C437B0-0679-4D0E-9ECB-941931170A41}"/>
              </a:ext>
            </a:extLst>
          </p:cNvPr>
          <p:cNvSpPr/>
          <p:nvPr userDrawn="1"/>
        </p:nvSpPr>
        <p:spPr>
          <a:xfrm flipH="1">
            <a:off x="10858500" y="582740"/>
            <a:ext cx="7429500" cy="9704260"/>
          </a:xfrm>
          <a:prstGeom prst="rtTriangle">
            <a:avLst/>
          </a:prstGeom>
          <a:solidFill>
            <a:srgbClr val="F9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араллелограмм 4">
            <a:extLst>
              <a:ext uri="{FF2B5EF4-FFF2-40B4-BE49-F238E27FC236}">
                <a16:creationId xmlns:a16="http://schemas.microsoft.com/office/drawing/2014/main" id="{D478AE97-0CFB-48BB-8581-1A66BF087432}"/>
              </a:ext>
            </a:extLst>
          </p:cNvPr>
          <p:cNvSpPr/>
          <p:nvPr userDrawn="1"/>
        </p:nvSpPr>
        <p:spPr>
          <a:xfrm rot="18600000">
            <a:off x="4259294" y="3035811"/>
            <a:ext cx="16322612" cy="4404485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397834"/>
              <a:gd name="connsiteX1" fmla="*/ 432174 w 3377312"/>
              <a:gd name="connsiteY1" fmla="*/ 1624 h 397834"/>
              <a:gd name="connsiteX2" fmla="*/ 3377312 w 3377312"/>
              <a:gd name="connsiteY2" fmla="*/ 0 h 397834"/>
              <a:gd name="connsiteX3" fmla="*/ 2792746 w 3377312"/>
              <a:gd name="connsiteY3" fmla="*/ 397834 h 397834"/>
              <a:gd name="connsiteX4" fmla="*/ 0 w 3377312"/>
              <a:gd name="connsiteY4" fmla="*/ 369356 h 397834"/>
              <a:gd name="connsiteX0" fmla="*/ 54469 w 2945138"/>
              <a:gd name="connsiteY0" fmla="*/ 112155 h 397834"/>
              <a:gd name="connsiteX1" fmla="*/ 0 w 2945138"/>
              <a:gd name="connsiteY1" fmla="*/ 1624 h 397834"/>
              <a:gd name="connsiteX2" fmla="*/ 2945138 w 2945138"/>
              <a:gd name="connsiteY2" fmla="*/ 0 h 397834"/>
              <a:gd name="connsiteX3" fmla="*/ 2360572 w 2945138"/>
              <a:gd name="connsiteY3" fmla="*/ 397834 h 397834"/>
              <a:gd name="connsiteX4" fmla="*/ 54469 w 2945138"/>
              <a:gd name="connsiteY4" fmla="*/ 112155 h 397834"/>
              <a:gd name="connsiteX0" fmla="*/ 116506 w 3007175"/>
              <a:gd name="connsiteY0" fmla="*/ 112155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116506 w 3007175"/>
              <a:gd name="connsiteY4" fmla="*/ 112155 h 397834"/>
              <a:gd name="connsiteX0" fmla="*/ 107998 w 3007175"/>
              <a:gd name="connsiteY0" fmla="*/ 117623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107998 w 3007175"/>
              <a:gd name="connsiteY4" fmla="*/ 117623 h 397834"/>
              <a:gd name="connsiteX0" fmla="*/ 274127 w 3007175"/>
              <a:gd name="connsiteY0" fmla="*/ 273657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274127 w 3007175"/>
              <a:gd name="connsiteY4" fmla="*/ 273657 h 397834"/>
              <a:gd name="connsiteX0" fmla="*/ 398333 w 3007175"/>
              <a:gd name="connsiteY0" fmla="*/ 382607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398333 w 3007175"/>
              <a:gd name="connsiteY4" fmla="*/ 382607 h 397834"/>
              <a:gd name="connsiteX0" fmla="*/ 497828 w 3007175"/>
              <a:gd name="connsiteY0" fmla="*/ 477826 h 477826"/>
              <a:gd name="connsiteX1" fmla="*/ 0 w 3007175"/>
              <a:gd name="connsiteY1" fmla="*/ 15580 h 477826"/>
              <a:gd name="connsiteX2" fmla="*/ 3007175 w 3007175"/>
              <a:gd name="connsiteY2" fmla="*/ 0 h 477826"/>
              <a:gd name="connsiteX3" fmla="*/ 2422609 w 3007175"/>
              <a:gd name="connsiteY3" fmla="*/ 397834 h 477826"/>
              <a:gd name="connsiteX4" fmla="*/ 497828 w 3007175"/>
              <a:gd name="connsiteY4" fmla="*/ 477826 h 477826"/>
              <a:gd name="connsiteX0" fmla="*/ 478790 w 3007175"/>
              <a:gd name="connsiteY0" fmla="*/ 460450 h 460450"/>
              <a:gd name="connsiteX1" fmla="*/ 0 w 3007175"/>
              <a:gd name="connsiteY1" fmla="*/ 15580 h 460450"/>
              <a:gd name="connsiteX2" fmla="*/ 3007175 w 3007175"/>
              <a:gd name="connsiteY2" fmla="*/ 0 h 460450"/>
              <a:gd name="connsiteX3" fmla="*/ 2422609 w 3007175"/>
              <a:gd name="connsiteY3" fmla="*/ 397834 h 460450"/>
              <a:gd name="connsiteX4" fmla="*/ 478790 w 3007175"/>
              <a:gd name="connsiteY4" fmla="*/ 460450 h 460450"/>
              <a:gd name="connsiteX0" fmla="*/ 478790 w 3007175"/>
              <a:gd name="connsiteY0" fmla="*/ 460450 h 460450"/>
              <a:gd name="connsiteX1" fmla="*/ 0 w 3007175"/>
              <a:gd name="connsiteY1" fmla="*/ 15580 h 460450"/>
              <a:gd name="connsiteX2" fmla="*/ 3007175 w 3007175"/>
              <a:gd name="connsiteY2" fmla="*/ 0 h 460450"/>
              <a:gd name="connsiteX3" fmla="*/ 2407874 w 3007175"/>
              <a:gd name="connsiteY3" fmla="*/ 388797 h 460450"/>
              <a:gd name="connsiteX4" fmla="*/ 478790 w 3007175"/>
              <a:gd name="connsiteY4" fmla="*/ 460450 h 460450"/>
              <a:gd name="connsiteX0" fmla="*/ 410168 w 2938553"/>
              <a:gd name="connsiteY0" fmla="*/ 470460 h 470460"/>
              <a:gd name="connsiteX1" fmla="*/ 0 w 2938553"/>
              <a:gd name="connsiteY1" fmla="*/ 0 h 470460"/>
              <a:gd name="connsiteX2" fmla="*/ 2938553 w 2938553"/>
              <a:gd name="connsiteY2" fmla="*/ 10010 h 470460"/>
              <a:gd name="connsiteX3" fmla="*/ 2339252 w 2938553"/>
              <a:gd name="connsiteY3" fmla="*/ 398807 h 470460"/>
              <a:gd name="connsiteX4" fmla="*/ 410168 w 2938553"/>
              <a:gd name="connsiteY4" fmla="*/ 470460 h 470460"/>
              <a:gd name="connsiteX0" fmla="*/ 461675 w 2938553"/>
              <a:gd name="connsiteY0" fmla="*/ 433660 h 433660"/>
              <a:gd name="connsiteX1" fmla="*/ 0 w 2938553"/>
              <a:gd name="connsiteY1" fmla="*/ 0 h 433660"/>
              <a:gd name="connsiteX2" fmla="*/ 2938553 w 2938553"/>
              <a:gd name="connsiteY2" fmla="*/ 10010 h 433660"/>
              <a:gd name="connsiteX3" fmla="*/ 2339252 w 2938553"/>
              <a:gd name="connsiteY3" fmla="*/ 398807 h 433660"/>
              <a:gd name="connsiteX4" fmla="*/ 461675 w 2938553"/>
              <a:gd name="connsiteY4" fmla="*/ 433660 h 433660"/>
              <a:gd name="connsiteX0" fmla="*/ 524004 w 2938553"/>
              <a:gd name="connsiteY0" fmla="*/ 422859 h 422859"/>
              <a:gd name="connsiteX1" fmla="*/ 0 w 2938553"/>
              <a:gd name="connsiteY1" fmla="*/ 0 h 422859"/>
              <a:gd name="connsiteX2" fmla="*/ 2938553 w 2938553"/>
              <a:gd name="connsiteY2" fmla="*/ 10010 h 422859"/>
              <a:gd name="connsiteX3" fmla="*/ 2339252 w 2938553"/>
              <a:gd name="connsiteY3" fmla="*/ 398807 h 422859"/>
              <a:gd name="connsiteX4" fmla="*/ 524004 w 2938553"/>
              <a:gd name="connsiteY4" fmla="*/ 422859 h 422859"/>
              <a:gd name="connsiteX0" fmla="*/ 524004 w 2938553"/>
              <a:gd name="connsiteY0" fmla="*/ 422859 h 422859"/>
              <a:gd name="connsiteX1" fmla="*/ 0 w 2938553"/>
              <a:gd name="connsiteY1" fmla="*/ 0 h 422859"/>
              <a:gd name="connsiteX2" fmla="*/ 2938553 w 2938553"/>
              <a:gd name="connsiteY2" fmla="*/ 10010 h 422859"/>
              <a:gd name="connsiteX3" fmla="*/ 2423338 w 2938553"/>
              <a:gd name="connsiteY3" fmla="*/ 19333 h 422859"/>
              <a:gd name="connsiteX4" fmla="*/ 2339252 w 2938553"/>
              <a:gd name="connsiteY4" fmla="*/ 398807 h 422859"/>
              <a:gd name="connsiteX5" fmla="*/ 524004 w 2938553"/>
              <a:gd name="connsiteY5" fmla="*/ 422859 h 422859"/>
              <a:gd name="connsiteX0" fmla="*/ 524004 w 2938553"/>
              <a:gd name="connsiteY0" fmla="*/ 433980 h 433980"/>
              <a:gd name="connsiteX1" fmla="*/ 0 w 2938553"/>
              <a:gd name="connsiteY1" fmla="*/ 11121 h 433980"/>
              <a:gd name="connsiteX2" fmla="*/ 2938553 w 2938553"/>
              <a:gd name="connsiteY2" fmla="*/ 21131 h 433980"/>
              <a:gd name="connsiteX3" fmla="*/ 1963984 w 2938553"/>
              <a:gd name="connsiteY3" fmla="*/ 21496 h 433980"/>
              <a:gd name="connsiteX4" fmla="*/ 2423338 w 2938553"/>
              <a:gd name="connsiteY4" fmla="*/ 30454 h 433980"/>
              <a:gd name="connsiteX5" fmla="*/ 2339252 w 2938553"/>
              <a:gd name="connsiteY5" fmla="*/ 409928 h 433980"/>
              <a:gd name="connsiteX6" fmla="*/ 524004 w 2938553"/>
              <a:gd name="connsiteY6" fmla="*/ 433980 h 433980"/>
              <a:gd name="connsiteX0" fmla="*/ 524004 w 2431121"/>
              <a:gd name="connsiteY0" fmla="*/ 433980 h 433980"/>
              <a:gd name="connsiteX1" fmla="*/ 0 w 2431121"/>
              <a:gd name="connsiteY1" fmla="*/ 11121 h 433980"/>
              <a:gd name="connsiteX2" fmla="*/ 1953314 w 2431121"/>
              <a:gd name="connsiteY2" fmla="*/ 20868 h 433980"/>
              <a:gd name="connsiteX3" fmla="*/ 1963984 w 2431121"/>
              <a:gd name="connsiteY3" fmla="*/ 21496 h 433980"/>
              <a:gd name="connsiteX4" fmla="*/ 2423338 w 2431121"/>
              <a:gd name="connsiteY4" fmla="*/ 30454 h 433980"/>
              <a:gd name="connsiteX5" fmla="*/ 2339252 w 2431121"/>
              <a:gd name="connsiteY5" fmla="*/ 409928 h 433980"/>
              <a:gd name="connsiteX6" fmla="*/ 524004 w 2431121"/>
              <a:gd name="connsiteY6" fmla="*/ 433980 h 433980"/>
              <a:gd name="connsiteX0" fmla="*/ 524004 w 2430251"/>
              <a:gd name="connsiteY0" fmla="*/ 434052 h 434052"/>
              <a:gd name="connsiteX1" fmla="*/ 0 w 2430251"/>
              <a:gd name="connsiteY1" fmla="*/ 11193 h 434052"/>
              <a:gd name="connsiteX2" fmla="*/ 1953314 w 2430251"/>
              <a:gd name="connsiteY2" fmla="*/ 20940 h 434052"/>
              <a:gd name="connsiteX3" fmla="*/ 1878004 w 2430251"/>
              <a:gd name="connsiteY3" fmla="*/ 21329 h 434052"/>
              <a:gd name="connsiteX4" fmla="*/ 2423338 w 2430251"/>
              <a:gd name="connsiteY4" fmla="*/ 30526 h 434052"/>
              <a:gd name="connsiteX5" fmla="*/ 2339252 w 2430251"/>
              <a:gd name="connsiteY5" fmla="*/ 410000 h 434052"/>
              <a:gd name="connsiteX6" fmla="*/ 524004 w 2430251"/>
              <a:gd name="connsiteY6" fmla="*/ 434052 h 434052"/>
              <a:gd name="connsiteX0" fmla="*/ 524004 w 2339252"/>
              <a:gd name="connsiteY0" fmla="*/ 443811 h 443811"/>
              <a:gd name="connsiteX1" fmla="*/ 0 w 2339252"/>
              <a:gd name="connsiteY1" fmla="*/ 20952 h 443811"/>
              <a:gd name="connsiteX2" fmla="*/ 1953314 w 2339252"/>
              <a:gd name="connsiteY2" fmla="*/ 30699 h 443811"/>
              <a:gd name="connsiteX3" fmla="*/ 1878004 w 2339252"/>
              <a:gd name="connsiteY3" fmla="*/ 31088 h 443811"/>
              <a:gd name="connsiteX4" fmla="*/ 1869579 w 2339252"/>
              <a:gd name="connsiteY4" fmla="*/ 26975 h 443811"/>
              <a:gd name="connsiteX5" fmla="*/ 2339252 w 2339252"/>
              <a:gd name="connsiteY5" fmla="*/ 419759 h 443811"/>
              <a:gd name="connsiteX6" fmla="*/ 524004 w 2339252"/>
              <a:gd name="connsiteY6" fmla="*/ 443811 h 443811"/>
              <a:gd name="connsiteX0" fmla="*/ 524004 w 2339252"/>
              <a:gd name="connsiteY0" fmla="*/ 446295 h 446295"/>
              <a:gd name="connsiteX1" fmla="*/ 0 w 2339252"/>
              <a:gd name="connsiteY1" fmla="*/ 23436 h 446295"/>
              <a:gd name="connsiteX2" fmla="*/ 1953314 w 2339252"/>
              <a:gd name="connsiteY2" fmla="*/ 33183 h 446295"/>
              <a:gd name="connsiteX3" fmla="*/ 1878004 w 2339252"/>
              <a:gd name="connsiteY3" fmla="*/ 33572 h 446295"/>
              <a:gd name="connsiteX4" fmla="*/ 1870579 w 2339252"/>
              <a:gd name="connsiteY4" fmla="*/ 35547 h 446295"/>
              <a:gd name="connsiteX5" fmla="*/ 1869579 w 2339252"/>
              <a:gd name="connsiteY5" fmla="*/ 29459 h 446295"/>
              <a:gd name="connsiteX6" fmla="*/ 2339252 w 2339252"/>
              <a:gd name="connsiteY6" fmla="*/ 422243 h 446295"/>
              <a:gd name="connsiteX7" fmla="*/ 524004 w 2339252"/>
              <a:gd name="connsiteY7" fmla="*/ 446295 h 446295"/>
              <a:gd name="connsiteX0" fmla="*/ 524004 w 2339252"/>
              <a:gd name="connsiteY0" fmla="*/ 446295 h 446295"/>
              <a:gd name="connsiteX1" fmla="*/ 0 w 2339252"/>
              <a:gd name="connsiteY1" fmla="*/ 23436 h 446295"/>
              <a:gd name="connsiteX2" fmla="*/ 1885117 w 2339252"/>
              <a:gd name="connsiteY2" fmla="*/ 33991 h 446295"/>
              <a:gd name="connsiteX3" fmla="*/ 1878004 w 2339252"/>
              <a:gd name="connsiteY3" fmla="*/ 33572 h 446295"/>
              <a:gd name="connsiteX4" fmla="*/ 1870579 w 2339252"/>
              <a:gd name="connsiteY4" fmla="*/ 35547 h 446295"/>
              <a:gd name="connsiteX5" fmla="*/ 1869579 w 2339252"/>
              <a:gd name="connsiteY5" fmla="*/ 29459 h 446295"/>
              <a:gd name="connsiteX6" fmla="*/ 2339252 w 2339252"/>
              <a:gd name="connsiteY6" fmla="*/ 422243 h 446295"/>
              <a:gd name="connsiteX7" fmla="*/ 524004 w 2339252"/>
              <a:gd name="connsiteY7" fmla="*/ 446295 h 446295"/>
              <a:gd name="connsiteX0" fmla="*/ 524004 w 2348299"/>
              <a:gd name="connsiteY0" fmla="*/ 446295 h 446295"/>
              <a:gd name="connsiteX1" fmla="*/ 0 w 2348299"/>
              <a:gd name="connsiteY1" fmla="*/ 23436 h 446295"/>
              <a:gd name="connsiteX2" fmla="*/ 1885117 w 2348299"/>
              <a:gd name="connsiteY2" fmla="*/ 33991 h 446295"/>
              <a:gd name="connsiteX3" fmla="*/ 1878004 w 2348299"/>
              <a:gd name="connsiteY3" fmla="*/ 33572 h 446295"/>
              <a:gd name="connsiteX4" fmla="*/ 1870579 w 2348299"/>
              <a:gd name="connsiteY4" fmla="*/ 35547 h 446295"/>
              <a:gd name="connsiteX5" fmla="*/ 1869579 w 2348299"/>
              <a:gd name="connsiteY5" fmla="*/ 29459 h 446295"/>
              <a:gd name="connsiteX6" fmla="*/ 2348299 w 2348299"/>
              <a:gd name="connsiteY6" fmla="*/ 421570 h 446295"/>
              <a:gd name="connsiteX7" fmla="*/ 524004 w 2348299"/>
              <a:gd name="connsiteY7" fmla="*/ 446295 h 446295"/>
              <a:gd name="connsiteX0" fmla="*/ 524004 w 2253182"/>
              <a:gd name="connsiteY0" fmla="*/ 446295 h 446295"/>
              <a:gd name="connsiteX1" fmla="*/ 0 w 2253182"/>
              <a:gd name="connsiteY1" fmla="*/ 23436 h 446295"/>
              <a:gd name="connsiteX2" fmla="*/ 1885117 w 2253182"/>
              <a:gd name="connsiteY2" fmla="*/ 33991 h 446295"/>
              <a:gd name="connsiteX3" fmla="*/ 1878004 w 2253182"/>
              <a:gd name="connsiteY3" fmla="*/ 33572 h 446295"/>
              <a:gd name="connsiteX4" fmla="*/ 1870579 w 2253182"/>
              <a:gd name="connsiteY4" fmla="*/ 35547 h 446295"/>
              <a:gd name="connsiteX5" fmla="*/ 1869579 w 2253182"/>
              <a:gd name="connsiteY5" fmla="*/ 29459 h 446295"/>
              <a:gd name="connsiteX6" fmla="*/ 2253182 w 2253182"/>
              <a:gd name="connsiteY6" fmla="*/ 339995 h 446295"/>
              <a:gd name="connsiteX7" fmla="*/ 524004 w 2253182"/>
              <a:gd name="connsiteY7" fmla="*/ 446295 h 446295"/>
              <a:gd name="connsiteX0" fmla="*/ 487615 w 2253182"/>
              <a:gd name="connsiteY0" fmla="*/ 409180 h 409180"/>
              <a:gd name="connsiteX1" fmla="*/ 0 w 2253182"/>
              <a:gd name="connsiteY1" fmla="*/ 23436 h 409180"/>
              <a:gd name="connsiteX2" fmla="*/ 1885117 w 2253182"/>
              <a:gd name="connsiteY2" fmla="*/ 33991 h 409180"/>
              <a:gd name="connsiteX3" fmla="*/ 1878004 w 2253182"/>
              <a:gd name="connsiteY3" fmla="*/ 33572 h 409180"/>
              <a:gd name="connsiteX4" fmla="*/ 1870579 w 2253182"/>
              <a:gd name="connsiteY4" fmla="*/ 35547 h 409180"/>
              <a:gd name="connsiteX5" fmla="*/ 1869579 w 2253182"/>
              <a:gd name="connsiteY5" fmla="*/ 29459 h 409180"/>
              <a:gd name="connsiteX6" fmla="*/ 2253182 w 2253182"/>
              <a:gd name="connsiteY6" fmla="*/ 339995 h 409180"/>
              <a:gd name="connsiteX7" fmla="*/ 487615 w 2253182"/>
              <a:gd name="connsiteY7" fmla="*/ 409180 h 40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53182" h="409180">
                <a:moveTo>
                  <a:pt x="487615" y="409180"/>
                </a:moveTo>
                <a:lnTo>
                  <a:pt x="0" y="23436"/>
                </a:lnTo>
                <a:lnTo>
                  <a:pt x="1885117" y="33991"/>
                </a:lnTo>
                <a:lnTo>
                  <a:pt x="1878004" y="33572"/>
                </a:lnTo>
                <a:cubicBezTo>
                  <a:pt x="1866345" y="29067"/>
                  <a:pt x="1871983" y="36232"/>
                  <a:pt x="1870579" y="35547"/>
                </a:cubicBezTo>
                <a:cubicBezTo>
                  <a:pt x="1869175" y="34862"/>
                  <a:pt x="1793597" y="-39890"/>
                  <a:pt x="1869579" y="29459"/>
                </a:cubicBezTo>
                <a:lnTo>
                  <a:pt x="2253182" y="339995"/>
                </a:lnTo>
                <a:lnTo>
                  <a:pt x="487615" y="4091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араллелограмм 4">
            <a:extLst>
              <a:ext uri="{FF2B5EF4-FFF2-40B4-BE49-F238E27FC236}">
                <a16:creationId xmlns:a16="http://schemas.microsoft.com/office/drawing/2014/main" id="{FC50D5D3-E227-4AAD-AA6B-68A07CD9D73E}"/>
              </a:ext>
            </a:extLst>
          </p:cNvPr>
          <p:cNvSpPr/>
          <p:nvPr userDrawn="1"/>
        </p:nvSpPr>
        <p:spPr>
          <a:xfrm rot="18594348" flipH="1">
            <a:off x="9395032" y="2427153"/>
            <a:ext cx="6881653" cy="381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араллелограмм 4">
            <a:extLst>
              <a:ext uri="{FF2B5EF4-FFF2-40B4-BE49-F238E27FC236}">
                <a16:creationId xmlns:a16="http://schemas.microsoft.com/office/drawing/2014/main" id="{667DDC2D-9FA8-4DFB-99C5-3D21208AE78D}"/>
              </a:ext>
            </a:extLst>
          </p:cNvPr>
          <p:cNvSpPr/>
          <p:nvPr userDrawn="1"/>
        </p:nvSpPr>
        <p:spPr>
          <a:xfrm rot="18638020" flipH="1">
            <a:off x="3992341" y="7241779"/>
            <a:ext cx="6881653" cy="381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828A9-9A92-4CAB-9820-75958A773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261077" cy="198913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91363BF-9AAA-468B-B04F-56221E904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9034F28-47B8-4CCC-8DD4-36D48FA9A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91200" y="9534525"/>
            <a:ext cx="6172200" cy="5476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EC41449-C91C-4647-B587-8EAABFC10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20600" y="9534525"/>
            <a:ext cx="4114800" cy="547688"/>
          </a:xfrm>
        </p:spPr>
        <p:txBody>
          <a:bodyPr/>
          <a:lstStyle/>
          <a:p>
            <a:fld id="{0639FFE6-C0CE-41D1-BF56-2F6B1C824B7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2A49B3F-6C78-4522-8C71-630551F058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57300" y="2766328"/>
            <a:ext cx="7048500" cy="6563409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E537A783-38E5-4B73-BCC5-9D0C7CFB01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86899" y="2766329"/>
            <a:ext cx="7048501" cy="6563408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774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DDE067F3-9F56-4074-A978-0CEECE8BC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7CE09D-633D-43BD-9310-92377BFD8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6BF878-D98F-4CB9-A244-73990CE73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FFE6-C0CE-41D1-BF56-2F6B1C824B78}" type="slidenum">
              <a:rPr lang="ru-RU" smtClean="0"/>
              <a:t>‹#›</a:t>
            </a:fld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43C416-B598-44C1-98A6-EB4B3F692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2600" y="2738438"/>
            <a:ext cx="11468100" cy="652780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EC0204-3DB1-4104-9BA5-50372502B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2600" y="547688"/>
            <a:ext cx="11468100" cy="1989137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61591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828A9-9A92-4CAB-9820-75958A773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2155888"/>
          </a:xfrm>
          <a:solidFill>
            <a:schemeClr val="bg1"/>
          </a:solidFill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91363BF-9AAA-468B-B04F-56221E904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9034F28-47B8-4CCC-8DD4-36D48FA9A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EC41449-C91C-4647-B587-8EAABFC10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FFE6-C0CE-41D1-BF56-2F6B1C824B7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2A49B3F-6C78-4522-8C71-630551F058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56157" y="2703575"/>
            <a:ext cx="15773400" cy="683094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7778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EC0204-3DB1-4104-9BA5-50372502B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43C416-B598-44C1-98A6-EB4B3F692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7358" y="2736723"/>
            <a:ext cx="15773400" cy="652780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E067F3-9F56-4074-A978-0CEECE8BC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7CE09D-633D-43BD-9310-92377BFD8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6BF878-D98F-4CB9-A244-73990CE73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FFE6-C0CE-41D1-BF56-2F6B1C824B78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Заголовок 5">
            <a:extLst>
              <a:ext uri="{FF2B5EF4-FFF2-40B4-BE49-F238E27FC236}">
                <a16:creationId xmlns:a16="http://schemas.microsoft.com/office/drawing/2014/main" id="{B8A7F9CE-3A78-470F-8A0A-A6EDE2EAD6A8}"/>
              </a:ext>
            </a:extLst>
          </p:cNvPr>
          <p:cNvSpPr txBox="1">
            <a:spLocks/>
          </p:cNvSpPr>
          <p:nvPr userDrawn="1"/>
        </p:nvSpPr>
        <p:spPr>
          <a:xfrm>
            <a:off x="5190747" y="547688"/>
            <a:ext cx="11201401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7120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BF3905A5-284C-43CD-9819-9A47EECE2493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A0C3812D-280C-4021-AAA3-FE705D0577F9}"/>
              </a:ext>
            </a:extLst>
          </p:cNvPr>
          <p:cNvSpPr/>
          <p:nvPr userDrawn="1"/>
        </p:nvSpPr>
        <p:spPr>
          <a:xfrm>
            <a:off x="1289685" y="9273858"/>
            <a:ext cx="13164819" cy="0"/>
          </a:xfrm>
          <a:custGeom>
            <a:avLst/>
            <a:gdLst/>
            <a:ahLst/>
            <a:cxnLst/>
            <a:rect l="l" t="t" r="r" b="b"/>
            <a:pathLst>
              <a:path w="13164819">
                <a:moveTo>
                  <a:pt x="0" y="0"/>
                </a:moveTo>
                <a:lnTo>
                  <a:pt x="13164470" y="0"/>
                </a:lnTo>
              </a:path>
            </a:pathLst>
          </a:custGeom>
          <a:ln w="55899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D86D0DCF-58CC-4A15-9671-7C822D9DD3B1}"/>
              </a:ext>
            </a:extLst>
          </p:cNvPr>
          <p:cNvSpPr/>
          <p:nvPr userDrawn="1"/>
        </p:nvSpPr>
        <p:spPr>
          <a:xfrm rot="240000">
            <a:off x="-112934" y="6910040"/>
            <a:ext cx="1606102" cy="2422786"/>
          </a:xfrm>
          <a:custGeom>
            <a:avLst/>
            <a:gdLst>
              <a:gd name="connsiteX0" fmla="*/ 0 w 4816689"/>
              <a:gd name="connsiteY0" fmla="*/ 6560820 h 7914610"/>
              <a:gd name="connsiteX1" fmla="*/ 4816689 w 4816689"/>
              <a:gd name="connsiteY1" fmla="*/ 0 h 7914610"/>
              <a:gd name="connsiteX2" fmla="*/ 4816689 w 4816689"/>
              <a:gd name="connsiteY2" fmla="*/ 7659859 h 7914610"/>
              <a:gd name="connsiteX3" fmla="*/ 3976175 w 4816689"/>
              <a:gd name="connsiteY3" fmla="*/ 7914610 h 7914610"/>
              <a:gd name="connsiteX4" fmla="*/ 0 w 4816689"/>
              <a:gd name="connsiteY4" fmla="*/ 6560820 h 7914610"/>
              <a:gd name="connsiteX0" fmla="*/ 0 w 4816689"/>
              <a:gd name="connsiteY0" fmla="*/ 4114800 h 5468590"/>
              <a:gd name="connsiteX1" fmla="*/ 450430 w 4816689"/>
              <a:gd name="connsiteY1" fmla="*/ 0 h 5468590"/>
              <a:gd name="connsiteX2" fmla="*/ 4816689 w 4816689"/>
              <a:gd name="connsiteY2" fmla="*/ 5213839 h 5468590"/>
              <a:gd name="connsiteX3" fmla="*/ 3976175 w 4816689"/>
              <a:gd name="connsiteY3" fmla="*/ 5468590 h 5468590"/>
              <a:gd name="connsiteX4" fmla="*/ 0 w 4816689"/>
              <a:gd name="connsiteY4" fmla="*/ 4114800 h 5468590"/>
              <a:gd name="connsiteX0" fmla="*/ 0 w 4405209"/>
              <a:gd name="connsiteY0" fmla="*/ 4229100 h 5468590"/>
              <a:gd name="connsiteX1" fmla="*/ 38950 w 4405209"/>
              <a:gd name="connsiteY1" fmla="*/ 0 h 5468590"/>
              <a:gd name="connsiteX2" fmla="*/ 4405209 w 4405209"/>
              <a:gd name="connsiteY2" fmla="*/ 5213839 h 5468590"/>
              <a:gd name="connsiteX3" fmla="*/ 3564695 w 4405209"/>
              <a:gd name="connsiteY3" fmla="*/ 5468590 h 5468590"/>
              <a:gd name="connsiteX4" fmla="*/ 0 w 4405209"/>
              <a:gd name="connsiteY4" fmla="*/ 4229100 h 5468590"/>
              <a:gd name="connsiteX0" fmla="*/ 0 w 3564695"/>
              <a:gd name="connsiteY0" fmla="*/ 4570241 h 5809731"/>
              <a:gd name="connsiteX1" fmla="*/ 38950 w 3564695"/>
              <a:gd name="connsiteY1" fmla="*/ 341141 h 5809731"/>
              <a:gd name="connsiteX2" fmla="*/ 3353649 w 3564695"/>
              <a:gd name="connsiteY2" fmla="*/ 0 h 5809731"/>
              <a:gd name="connsiteX3" fmla="*/ 3564695 w 3564695"/>
              <a:gd name="connsiteY3" fmla="*/ 5809731 h 5809731"/>
              <a:gd name="connsiteX4" fmla="*/ 0 w 3564695"/>
              <a:gd name="connsiteY4" fmla="*/ 4570241 h 5809731"/>
              <a:gd name="connsiteX0" fmla="*/ 0 w 3353649"/>
              <a:gd name="connsiteY0" fmla="*/ 4570241 h 4575291"/>
              <a:gd name="connsiteX1" fmla="*/ 38950 w 3353649"/>
              <a:gd name="connsiteY1" fmla="*/ 341141 h 4575291"/>
              <a:gd name="connsiteX2" fmla="*/ 3353649 w 3353649"/>
              <a:gd name="connsiteY2" fmla="*/ 0 h 4575291"/>
              <a:gd name="connsiteX3" fmla="*/ 181416 w 3353649"/>
              <a:gd name="connsiteY3" fmla="*/ 4575291 h 4575291"/>
              <a:gd name="connsiteX4" fmla="*/ 0 w 3353649"/>
              <a:gd name="connsiteY4" fmla="*/ 4570241 h 4575291"/>
              <a:gd name="connsiteX0" fmla="*/ 0 w 3650829"/>
              <a:gd name="connsiteY0" fmla="*/ 4229100 h 4234150"/>
              <a:gd name="connsiteX1" fmla="*/ 38950 w 3650829"/>
              <a:gd name="connsiteY1" fmla="*/ 0 h 4234150"/>
              <a:gd name="connsiteX2" fmla="*/ 3650829 w 3650829"/>
              <a:gd name="connsiteY2" fmla="*/ 253219 h 4234150"/>
              <a:gd name="connsiteX3" fmla="*/ 181416 w 3650829"/>
              <a:gd name="connsiteY3" fmla="*/ 4234150 h 4234150"/>
              <a:gd name="connsiteX4" fmla="*/ 0 w 3650829"/>
              <a:gd name="connsiteY4" fmla="*/ 4229100 h 4234150"/>
              <a:gd name="connsiteX0" fmla="*/ 0 w 3650829"/>
              <a:gd name="connsiteY0" fmla="*/ 4160520 h 4165570"/>
              <a:gd name="connsiteX1" fmla="*/ 633310 w 3650829"/>
              <a:gd name="connsiteY1" fmla="*/ 0 h 4165570"/>
              <a:gd name="connsiteX2" fmla="*/ 3650829 w 3650829"/>
              <a:gd name="connsiteY2" fmla="*/ 184639 h 4165570"/>
              <a:gd name="connsiteX3" fmla="*/ 181416 w 3650829"/>
              <a:gd name="connsiteY3" fmla="*/ 4165570 h 4165570"/>
              <a:gd name="connsiteX4" fmla="*/ 0 w 3650829"/>
              <a:gd name="connsiteY4" fmla="*/ 4160520 h 4165570"/>
              <a:gd name="connsiteX0" fmla="*/ 687264 w 3469413"/>
              <a:gd name="connsiteY0" fmla="*/ 3360420 h 4165570"/>
              <a:gd name="connsiteX1" fmla="*/ 451894 w 3469413"/>
              <a:gd name="connsiteY1" fmla="*/ 0 h 4165570"/>
              <a:gd name="connsiteX2" fmla="*/ 3469413 w 3469413"/>
              <a:gd name="connsiteY2" fmla="*/ 184639 h 4165570"/>
              <a:gd name="connsiteX3" fmla="*/ 0 w 3469413"/>
              <a:gd name="connsiteY3" fmla="*/ 4165570 h 4165570"/>
              <a:gd name="connsiteX4" fmla="*/ 687264 w 3469413"/>
              <a:gd name="connsiteY4" fmla="*/ 3360420 h 4165570"/>
              <a:gd name="connsiteX0" fmla="*/ 235370 w 3017519"/>
              <a:gd name="connsiteY0" fmla="*/ 3360420 h 3365470"/>
              <a:gd name="connsiteX1" fmla="*/ 0 w 3017519"/>
              <a:gd name="connsiteY1" fmla="*/ 0 h 3365470"/>
              <a:gd name="connsiteX2" fmla="*/ 3017519 w 3017519"/>
              <a:gd name="connsiteY2" fmla="*/ 184639 h 3365470"/>
              <a:gd name="connsiteX3" fmla="*/ 211046 w 3017519"/>
              <a:gd name="connsiteY3" fmla="*/ 3365470 h 3365470"/>
              <a:gd name="connsiteX4" fmla="*/ 235370 w 3017519"/>
              <a:gd name="connsiteY4" fmla="*/ 3360420 h 3365470"/>
              <a:gd name="connsiteX0" fmla="*/ 375530 w 3017519"/>
              <a:gd name="connsiteY0" fmla="*/ 3352970 h 3365470"/>
              <a:gd name="connsiteX1" fmla="*/ 0 w 3017519"/>
              <a:gd name="connsiteY1" fmla="*/ 0 h 3365470"/>
              <a:gd name="connsiteX2" fmla="*/ 3017519 w 3017519"/>
              <a:gd name="connsiteY2" fmla="*/ 184639 h 3365470"/>
              <a:gd name="connsiteX3" fmla="*/ 211046 w 3017519"/>
              <a:gd name="connsiteY3" fmla="*/ 3365470 h 3365470"/>
              <a:gd name="connsiteX4" fmla="*/ 375530 w 3017519"/>
              <a:gd name="connsiteY4" fmla="*/ 3352970 h 3365470"/>
              <a:gd name="connsiteX0" fmla="*/ 307085 w 2949074"/>
              <a:gd name="connsiteY0" fmla="*/ 3374451 h 3386951"/>
              <a:gd name="connsiteX1" fmla="*/ 0 w 2949074"/>
              <a:gd name="connsiteY1" fmla="*/ 0 h 3386951"/>
              <a:gd name="connsiteX2" fmla="*/ 2949074 w 2949074"/>
              <a:gd name="connsiteY2" fmla="*/ 206120 h 3386951"/>
              <a:gd name="connsiteX3" fmla="*/ 142601 w 2949074"/>
              <a:gd name="connsiteY3" fmla="*/ 3386951 h 3386951"/>
              <a:gd name="connsiteX4" fmla="*/ 307085 w 2949074"/>
              <a:gd name="connsiteY4" fmla="*/ 3374451 h 3386951"/>
              <a:gd name="connsiteX0" fmla="*/ 307086 w 2949074"/>
              <a:gd name="connsiteY0" fmla="*/ 3374451 h 3386951"/>
              <a:gd name="connsiteX1" fmla="*/ 0 w 2949074"/>
              <a:gd name="connsiteY1" fmla="*/ 0 h 3386951"/>
              <a:gd name="connsiteX2" fmla="*/ 2949074 w 2949074"/>
              <a:gd name="connsiteY2" fmla="*/ 206120 h 3386951"/>
              <a:gd name="connsiteX3" fmla="*/ 142601 w 2949074"/>
              <a:gd name="connsiteY3" fmla="*/ 3386951 h 3386951"/>
              <a:gd name="connsiteX4" fmla="*/ 307086 w 2949074"/>
              <a:gd name="connsiteY4" fmla="*/ 3374451 h 3386951"/>
              <a:gd name="connsiteX0" fmla="*/ 330442 w 2949074"/>
              <a:gd name="connsiteY0" fmla="*/ 3373208 h 3386951"/>
              <a:gd name="connsiteX1" fmla="*/ 0 w 2949074"/>
              <a:gd name="connsiteY1" fmla="*/ 0 h 3386951"/>
              <a:gd name="connsiteX2" fmla="*/ 2949074 w 2949074"/>
              <a:gd name="connsiteY2" fmla="*/ 206120 h 3386951"/>
              <a:gd name="connsiteX3" fmla="*/ 142601 w 2949074"/>
              <a:gd name="connsiteY3" fmla="*/ 3386951 h 3386951"/>
              <a:gd name="connsiteX4" fmla="*/ 330442 w 2949074"/>
              <a:gd name="connsiteY4" fmla="*/ 3373208 h 3386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9074" h="3386951">
                <a:moveTo>
                  <a:pt x="330442" y="3373208"/>
                </a:moveTo>
                <a:lnTo>
                  <a:pt x="0" y="0"/>
                </a:lnTo>
                <a:lnTo>
                  <a:pt x="2949074" y="206120"/>
                </a:lnTo>
                <a:lnTo>
                  <a:pt x="142601" y="3386951"/>
                </a:lnTo>
                <a:lnTo>
                  <a:pt x="330442" y="3373208"/>
                </a:lnTo>
                <a:close/>
              </a:path>
            </a:pathLst>
          </a:custGeom>
          <a:solidFill>
            <a:srgbClr val="B7DB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Параллелограмм 10">
            <a:extLst>
              <a:ext uri="{FF2B5EF4-FFF2-40B4-BE49-F238E27FC236}">
                <a16:creationId xmlns:a16="http://schemas.microsoft.com/office/drawing/2014/main" id="{78AD3DC7-FEEA-4315-9E25-CD157DF6C7C3}"/>
              </a:ext>
            </a:extLst>
          </p:cNvPr>
          <p:cNvSpPr/>
          <p:nvPr userDrawn="1"/>
        </p:nvSpPr>
        <p:spPr>
          <a:xfrm>
            <a:off x="1975412" y="2743330"/>
            <a:ext cx="15384852" cy="5541637"/>
          </a:xfrm>
          <a:custGeom>
            <a:avLst/>
            <a:gdLst>
              <a:gd name="connsiteX0" fmla="*/ 0 w 8364219"/>
              <a:gd name="connsiteY0" fmla="*/ 2919413 h 2919413"/>
              <a:gd name="connsiteX1" fmla="*/ 729853 w 8364219"/>
              <a:gd name="connsiteY1" fmla="*/ 0 h 2919413"/>
              <a:gd name="connsiteX2" fmla="*/ 8364219 w 8364219"/>
              <a:gd name="connsiteY2" fmla="*/ 0 h 2919413"/>
              <a:gd name="connsiteX3" fmla="*/ 7634366 w 8364219"/>
              <a:gd name="connsiteY3" fmla="*/ 2919413 h 2919413"/>
              <a:gd name="connsiteX4" fmla="*/ 0 w 8364219"/>
              <a:gd name="connsiteY4" fmla="*/ 2919413 h 2919413"/>
              <a:gd name="connsiteX0" fmla="*/ 0 w 10193019"/>
              <a:gd name="connsiteY0" fmla="*/ 2919413 h 2919413"/>
              <a:gd name="connsiteX1" fmla="*/ 729853 w 10193019"/>
              <a:gd name="connsiteY1" fmla="*/ 0 h 2919413"/>
              <a:gd name="connsiteX2" fmla="*/ 10193019 w 10193019"/>
              <a:gd name="connsiteY2" fmla="*/ 137160 h 2919413"/>
              <a:gd name="connsiteX3" fmla="*/ 7634366 w 10193019"/>
              <a:gd name="connsiteY3" fmla="*/ 2919413 h 2919413"/>
              <a:gd name="connsiteX4" fmla="*/ 0 w 10193019"/>
              <a:gd name="connsiteY4" fmla="*/ 2919413 h 2919413"/>
              <a:gd name="connsiteX0" fmla="*/ 0 w 10421619"/>
              <a:gd name="connsiteY0" fmla="*/ 2919413 h 2919413"/>
              <a:gd name="connsiteX1" fmla="*/ 729853 w 10421619"/>
              <a:gd name="connsiteY1" fmla="*/ 0 h 2919413"/>
              <a:gd name="connsiteX2" fmla="*/ 10421619 w 10421619"/>
              <a:gd name="connsiteY2" fmla="*/ 160020 h 2919413"/>
              <a:gd name="connsiteX3" fmla="*/ 7634366 w 10421619"/>
              <a:gd name="connsiteY3" fmla="*/ 2919413 h 2919413"/>
              <a:gd name="connsiteX4" fmla="*/ 0 w 10421619"/>
              <a:gd name="connsiteY4" fmla="*/ 2919413 h 2919413"/>
              <a:gd name="connsiteX0" fmla="*/ 0 w 10421619"/>
              <a:gd name="connsiteY0" fmla="*/ 2827973 h 2827973"/>
              <a:gd name="connsiteX1" fmla="*/ 2192893 w 10421619"/>
              <a:gd name="connsiteY1" fmla="*/ 0 h 2827973"/>
              <a:gd name="connsiteX2" fmla="*/ 10421619 w 10421619"/>
              <a:gd name="connsiteY2" fmla="*/ 68580 h 2827973"/>
              <a:gd name="connsiteX3" fmla="*/ 7634366 w 10421619"/>
              <a:gd name="connsiteY3" fmla="*/ 2827973 h 2827973"/>
              <a:gd name="connsiteX4" fmla="*/ 0 w 10421619"/>
              <a:gd name="connsiteY4" fmla="*/ 2827973 h 2827973"/>
              <a:gd name="connsiteX0" fmla="*/ 0 w 10421619"/>
              <a:gd name="connsiteY0" fmla="*/ 2805113 h 2805113"/>
              <a:gd name="connsiteX1" fmla="*/ 2398633 w 10421619"/>
              <a:gd name="connsiteY1" fmla="*/ 0 h 2805113"/>
              <a:gd name="connsiteX2" fmla="*/ 10421619 w 10421619"/>
              <a:gd name="connsiteY2" fmla="*/ 45720 h 2805113"/>
              <a:gd name="connsiteX3" fmla="*/ 7634366 w 10421619"/>
              <a:gd name="connsiteY3" fmla="*/ 2805113 h 2805113"/>
              <a:gd name="connsiteX4" fmla="*/ 0 w 10421619"/>
              <a:gd name="connsiteY4" fmla="*/ 2805113 h 2805113"/>
              <a:gd name="connsiteX0" fmla="*/ 0 w 10467339"/>
              <a:gd name="connsiteY0" fmla="*/ 2759393 h 2805113"/>
              <a:gd name="connsiteX1" fmla="*/ 2444353 w 10467339"/>
              <a:gd name="connsiteY1" fmla="*/ 0 h 2805113"/>
              <a:gd name="connsiteX2" fmla="*/ 10467339 w 10467339"/>
              <a:gd name="connsiteY2" fmla="*/ 45720 h 2805113"/>
              <a:gd name="connsiteX3" fmla="*/ 7680086 w 10467339"/>
              <a:gd name="connsiteY3" fmla="*/ 2805113 h 2805113"/>
              <a:gd name="connsiteX4" fmla="*/ 0 w 10467339"/>
              <a:gd name="connsiteY4" fmla="*/ 2759393 h 2805113"/>
              <a:gd name="connsiteX0" fmla="*/ 0 w 10535919"/>
              <a:gd name="connsiteY0" fmla="*/ 2736533 h 2805113"/>
              <a:gd name="connsiteX1" fmla="*/ 2512933 w 10535919"/>
              <a:gd name="connsiteY1" fmla="*/ 0 h 2805113"/>
              <a:gd name="connsiteX2" fmla="*/ 10535919 w 10535919"/>
              <a:gd name="connsiteY2" fmla="*/ 45720 h 2805113"/>
              <a:gd name="connsiteX3" fmla="*/ 7748666 w 10535919"/>
              <a:gd name="connsiteY3" fmla="*/ 2805113 h 2805113"/>
              <a:gd name="connsiteX4" fmla="*/ 0 w 10535919"/>
              <a:gd name="connsiteY4" fmla="*/ 2736533 h 2805113"/>
              <a:gd name="connsiteX0" fmla="*/ 0 w 10535919"/>
              <a:gd name="connsiteY0" fmla="*/ 2722238 h 2790818"/>
              <a:gd name="connsiteX1" fmla="*/ 3251396 w 10535919"/>
              <a:gd name="connsiteY1" fmla="*/ 0 h 2790818"/>
              <a:gd name="connsiteX2" fmla="*/ 10535919 w 10535919"/>
              <a:gd name="connsiteY2" fmla="*/ 31425 h 2790818"/>
              <a:gd name="connsiteX3" fmla="*/ 7748666 w 10535919"/>
              <a:gd name="connsiteY3" fmla="*/ 2790818 h 2790818"/>
              <a:gd name="connsiteX4" fmla="*/ 0 w 10535919"/>
              <a:gd name="connsiteY4" fmla="*/ 2722238 h 2790818"/>
              <a:gd name="connsiteX0" fmla="*/ 0 w 10617970"/>
              <a:gd name="connsiteY0" fmla="*/ 2507811 h 2790818"/>
              <a:gd name="connsiteX1" fmla="*/ 3333447 w 10617970"/>
              <a:gd name="connsiteY1" fmla="*/ 0 h 2790818"/>
              <a:gd name="connsiteX2" fmla="*/ 10617970 w 10617970"/>
              <a:gd name="connsiteY2" fmla="*/ 31425 h 2790818"/>
              <a:gd name="connsiteX3" fmla="*/ 7830717 w 10617970"/>
              <a:gd name="connsiteY3" fmla="*/ 2790818 h 2790818"/>
              <a:gd name="connsiteX4" fmla="*/ 0 w 10617970"/>
              <a:gd name="connsiteY4" fmla="*/ 2507811 h 2790818"/>
              <a:gd name="connsiteX0" fmla="*/ 0 w 10617970"/>
              <a:gd name="connsiteY0" fmla="*/ 2536401 h 2819408"/>
              <a:gd name="connsiteX1" fmla="*/ 3312935 w 10617970"/>
              <a:gd name="connsiteY1" fmla="*/ 0 h 2819408"/>
              <a:gd name="connsiteX2" fmla="*/ 10617970 w 10617970"/>
              <a:gd name="connsiteY2" fmla="*/ 60015 h 2819408"/>
              <a:gd name="connsiteX3" fmla="*/ 7830717 w 10617970"/>
              <a:gd name="connsiteY3" fmla="*/ 2819408 h 2819408"/>
              <a:gd name="connsiteX4" fmla="*/ 0 w 10617970"/>
              <a:gd name="connsiteY4" fmla="*/ 2536401 h 2819408"/>
              <a:gd name="connsiteX0" fmla="*/ 0 w 10617970"/>
              <a:gd name="connsiteY0" fmla="*/ 2536401 h 2676457"/>
              <a:gd name="connsiteX1" fmla="*/ 3312935 w 10617970"/>
              <a:gd name="connsiteY1" fmla="*/ 0 h 2676457"/>
              <a:gd name="connsiteX2" fmla="*/ 10617970 w 10617970"/>
              <a:gd name="connsiteY2" fmla="*/ 60015 h 2676457"/>
              <a:gd name="connsiteX3" fmla="*/ 6907638 w 10617970"/>
              <a:gd name="connsiteY3" fmla="*/ 2676457 h 2676457"/>
              <a:gd name="connsiteX4" fmla="*/ 0 w 10617970"/>
              <a:gd name="connsiteY4" fmla="*/ 2536401 h 2676457"/>
              <a:gd name="connsiteX0" fmla="*/ 0 w 10617970"/>
              <a:gd name="connsiteY0" fmla="*/ 2536401 h 2733638"/>
              <a:gd name="connsiteX1" fmla="*/ 3312935 w 10617970"/>
              <a:gd name="connsiteY1" fmla="*/ 0 h 2733638"/>
              <a:gd name="connsiteX2" fmla="*/ 10617970 w 10617970"/>
              <a:gd name="connsiteY2" fmla="*/ 60015 h 2733638"/>
              <a:gd name="connsiteX3" fmla="*/ 6846100 w 10617970"/>
              <a:gd name="connsiteY3" fmla="*/ 2733638 h 2733638"/>
              <a:gd name="connsiteX4" fmla="*/ 0 w 10617970"/>
              <a:gd name="connsiteY4" fmla="*/ 2536401 h 2733638"/>
              <a:gd name="connsiteX0" fmla="*/ 0 w 10638483"/>
              <a:gd name="connsiteY0" fmla="*/ 2536401 h 2733638"/>
              <a:gd name="connsiteX1" fmla="*/ 3312935 w 10638483"/>
              <a:gd name="connsiteY1" fmla="*/ 0 h 2733638"/>
              <a:gd name="connsiteX2" fmla="*/ 10638483 w 10638483"/>
              <a:gd name="connsiteY2" fmla="*/ 17130 h 2733638"/>
              <a:gd name="connsiteX3" fmla="*/ 6846100 w 10638483"/>
              <a:gd name="connsiteY3" fmla="*/ 2733638 h 2733638"/>
              <a:gd name="connsiteX4" fmla="*/ 0 w 10638483"/>
              <a:gd name="connsiteY4" fmla="*/ 2536401 h 2733638"/>
              <a:gd name="connsiteX0" fmla="*/ 0 w 10679509"/>
              <a:gd name="connsiteY0" fmla="*/ 2693648 h 2733638"/>
              <a:gd name="connsiteX1" fmla="*/ 3353961 w 10679509"/>
              <a:gd name="connsiteY1" fmla="*/ 0 h 2733638"/>
              <a:gd name="connsiteX2" fmla="*/ 10679509 w 10679509"/>
              <a:gd name="connsiteY2" fmla="*/ 17130 h 2733638"/>
              <a:gd name="connsiteX3" fmla="*/ 6887126 w 10679509"/>
              <a:gd name="connsiteY3" fmla="*/ 2733638 h 2733638"/>
              <a:gd name="connsiteX4" fmla="*/ 0 w 10679509"/>
              <a:gd name="connsiteY4" fmla="*/ 2693648 h 2733638"/>
              <a:gd name="connsiteX0" fmla="*/ 0 w 10782073"/>
              <a:gd name="connsiteY0" fmla="*/ 2693648 h 2733638"/>
              <a:gd name="connsiteX1" fmla="*/ 3353961 w 10782073"/>
              <a:gd name="connsiteY1" fmla="*/ 0 h 2733638"/>
              <a:gd name="connsiteX2" fmla="*/ 10782073 w 10782073"/>
              <a:gd name="connsiteY2" fmla="*/ 45720 h 2733638"/>
              <a:gd name="connsiteX3" fmla="*/ 6887126 w 10782073"/>
              <a:gd name="connsiteY3" fmla="*/ 2733638 h 2733638"/>
              <a:gd name="connsiteX4" fmla="*/ 0 w 10782073"/>
              <a:gd name="connsiteY4" fmla="*/ 2693648 h 2733638"/>
              <a:gd name="connsiteX0" fmla="*/ 0 w 10782073"/>
              <a:gd name="connsiteY0" fmla="*/ 2693648 h 2719343"/>
              <a:gd name="connsiteX1" fmla="*/ 3353961 w 10782073"/>
              <a:gd name="connsiteY1" fmla="*/ 0 h 2719343"/>
              <a:gd name="connsiteX2" fmla="*/ 10782073 w 10782073"/>
              <a:gd name="connsiteY2" fmla="*/ 45720 h 2719343"/>
              <a:gd name="connsiteX3" fmla="*/ 6907639 w 10782073"/>
              <a:gd name="connsiteY3" fmla="*/ 2719343 h 2719343"/>
              <a:gd name="connsiteX4" fmla="*/ 0 w 10782073"/>
              <a:gd name="connsiteY4" fmla="*/ 2693648 h 271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82073" h="2719343">
                <a:moveTo>
                  <a:pt x="0" y="2693648"/>
                </a:moveTo>
                <a:lnTo>
                  <a:pt x="3353961" y="0"/>
                </a:lnTo>
                <a:lnTo>
                  <a:pt x="10782073" y="45720"/>
                </a:lnTo>
                <a:lnTo>
                  <a:pt x="6907639" y="2719343"/>
                </a:lnTo>
                <a:lnTo>
                  <a:pt x="0" y="2693648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F4CE39D7-137A-45DE-AACA-91B777BEEA5A}"/>
              </a:ext>
            </a:extLst>
          </p:cNvPr>
          <p:cNvSpPr/>
          <p:nvPr userDrawn="1"/>
        </p:nvSpPr>
        <p:spPr>
          <a:xfrm rot="-120000">
            <a:off x="13455450" y="3136310"/>
            <a:ext cx="4949373" cy="4594030"/>
          </a:xfrm>
          <a:custGeom>
            <a:avLst/>
            <a:gdLst>
              <a:gd name="connsiteX0" fmla="*/ 0 w 5701682"/>
              <a:gd name="connsiteY0" fmla="*/ 8130453 h 9558000"/>
              <a:gd name="connsiteX1" fmla="*/ 5701682 w 5701682"/>
              <a:gd name="connsiteY1" fmla="*/ 0 h 9558000"/>
              <a:gd name="connsiteX2" fmla="*/ 5701682 w 5701682"/>
              <a:gd name="connsiteY2" fmla="*/ 9558000 h 9558000"/>
              <a:gd name="connsiteX3" fmla="*/ 0 w 5701682"/>
              <a:gd name="connsiteY3" fmla="*/ 8130453 h 9558000"/>
              <a:gd name="connsiteX0" fmla="*/ 0 w 6661802"/>
              <a:gd name="connsiteY0" fmla="*/ 6358326 h 7785873"/>
              <a:gd name="connsiteX1" fmla="*/ 6661802 w 6661802"/>
              <a:gd name="connsiteY1" fmla="*/ 0 h 7785873"/>
              <a:gd name="connsiteX2" fmla="*/ 5701682 w 6661802"/>
              <a:gd name="connsiteY2" fmla="*/ 7785873 h 7785873"/>
              <a:gd name="connsiteX3" fmla="*/ 0 w 6661802"/>
              <a:gd name="connsiteY3" fmla="*/ 6358326 h 7785873"/>
              <a:gd name="connsiteX0" fmla="*/ 0 w 6661802"/>
              <a:gd name="connsiteY0" fmla="*/ 6358326 h 7835099"/>
              <a:gd name="connsiteX1" fmla="*/ 6661802 w 6661802"/>
              <a:gd name="connsiteY1" fmla="*/ 0 h 7835099"/>
              <a:gd name="connsiteX2" fmla="*/ 6593222 w 6661802"/>
              <a:gd name="connsiteY2" fmla="*/ 7835099 h 7835099"/>
              <a:gd name="connsiteX3" fmla="*/ 0 w 6661802"/>
              <a:gd name="connsiteY3" fmla="*/ 6358326 h 7835099"/>
              <a:gd name="connsiteX0" fmla="*/ 0 w 6661802"/>
              <a:gd name="connsiteY0" fmla="*/ 6358326 h 7829914"/>
              <a:gd name="connsiteX1" fmla="*/ 6661802 w 6661802"/>
              <a:gd name="connsiteY1" fmla="*/ 0 h 7829914"/>
              <a:gd name="connsiteX2" fmla="*/ 6451571 w 6661802"/>
              <a:gd name="connsiteY2" fmla="*/ 7829914 h 7829914"/>
              <a:gd name="connsiteX3" fmla="*/ 0 w 6661802"/>
              <a:gd name="connsiteY3" fmla="*/ 6358326 h 7829914"/>
              <a:gd name="connsiteX0" fmla="*/ 0 w 6710668"/>
              <a:gd name="connsiteY0" fmla="*/ 6406086 h 7877674"/>
              <a:gd name="connsiteX1" fmla="*/ 6710668 w 6710668"/>
              <a:gd name="connsiteY1" fmla="*/ 0 h 7877674"/>
              <a:gd name="connsiteX2" fmla="*/ 6451571 w 6710668"/>
              <a:gd name="connsiteY2" fmla="*/ 7877674 h 7877674"/>
              <a:gd name="connsiteX3" fmla="*/ 0 w 6710668"/>
              <a:gd name="connsiteY3" fmla="*/ 6406086 h 7877674"/>
              <a:gd name="connsiteX0" fmla="*/ 0 w 6623279"/>
              <a:gd name="connsiteY0" fmla="*/ 3783190 h 5254778"/>
              <a:gd name="connsiteX1" fmla="*/ 6623279 w 6623279"/>
              <a:gd name="connsiteY1" fmla="*/ 0 h 5254778"/>
              <a:gd name="connsiteX2" fmla="*/ 6451571 w 6623279"/>
              <a:gd name="connsiteY2" fmla="*/ 5254778 h 5254778"/>
              <a:gd name="connsiteX3" fmla="*/ 0 w 6623279"/>
              <a:gd name="connsiteY3" fmla="*/ 3783190 h 5254778"/>
              <a:gd name="connsiteX0" fmla="*/ 0 w 5447277"/>
              <a:gd name="connsiteY0" fmla="*/ 4668565 h 5254778"/>
              <a:gd name="connsiteX1" fmla="*/ 5447277 w 5447277"/>
              <a:gd name="connsiteY1" fmla="*/ 0 h 5254778"/>
              <a:gd name="connsiteX2" fmla="*/ 5275569 w 5447277"/>
              <a:gd name="connsiteY2" fmla="*/ 5254778 h 5254778"/>
              <a:gd name="connsiteX3" fmla="*/ 0 w 5447277"/>
              <a:gd name="connsiteY3" fmla="*/ 4668565 h 5254778"/>
              <a:gd name="connsiteX0" fmla="*/ 0 w 5191706"/>
              <a:gd name="connsiteY0" fmla="*/ 4801792 h 5254778"/>
              <a:gd name="connsiteX1" fmla="*/ 5191706 w 5191706"/>
              <a:gd name="connsiteY1" fmla="*/ 0 h 5254778"/>
              <a:gd name="connsiteX2" fmla="*/ 5019998 w 5191706"/>
              <a:gd name="connsiteY2" fmla="*/ 5254778 h 5254778"/>
              <a:gd name="connsiteX3" fmla="*/ 0 w 5191706"/>
              <a:gd name="connsiteY3" fmla="*/ 4801792 h 5254778"/>
              <a:gd name="connsiteX0" fmla="*/ 0 w 5191706"/>
              <a:gd name="connsiteY0" fmla="*/ 4801792 h 4912678"/>
              <a:gd name="connsiteX1" fmla="*/ 5191706 w 5191706"/>
              <a:gd name="connsiteY1" fmla="*/ 0 h 4912678"/>
              <a:gd name="connsiteX2" fmla="*/ 5149582 w 5191706"/>
              <a:gd name="connsiteY2" fmla="*/ 4912678 h 4912678"/>
              <a:gd name="connsiteX3" fmla="*/ 0 w 5191706"/>
              <a:gd name="connsiteY3" fmla="*/ 4801792 h 4912678"/>
              <a:gd name="connsiteX0" fmla="*/ 0 w 5191706"/>
              <a:gd name="connsiteY0" fmla="*/ 4801792 h 4892965"/>
              <a:gd name="connsiteX1" fmla="*/ 5191706 w 5191706"/>
              <a:gd name="connsiteY1" fmla="*/ 0 h 4892965"/>
              <a:gd name="connsiteX2" fmla="*/ 4981863 w 5191706"/>
              <a:gd name="connsiteY2" fmla="*/ 4892965 h 4892965"/>
              <a:gd name="connsiteX3" fmla="*/ 0 w 5191706"/>
              <a:gd name="connsiteY3" fmla="*/ 4801792 h 4892965"/>
              <a:gd name="connsiteX0" fmla="*/ 0 w 5114541"/>
              <a:gd name="connsiteY0" fmla="*/ 4818191 h 4909364"/>
              <a:gd name="connsiteX1" fmla="*/ 5114541 w 5114541"/>
              <a:gd name="connsiteY1" fmla="*/ 0 h 4909364"/>
              <a:gd name="connsiteX2" fmla="*/ 4981863 w 5114541"/>
              <a:gd name="connsiteY2" fmla="*/ 4909364 h 4909364"/>
              <a:gd name="connsiteX3" fmla="*/ 0 w 5114541"/>
              <a:gd name="connsiteY3" fmla="*/ 4818191 h 4909364"/>
              <a:gd name="connsiteX0" fmla="*/ 0 w 5114541"/>
              <a:gd name="connsiteY0" fmla="*/ 4818191 h 4975736"/>
              <a:gd name="connsiteX1" fmla="*/ 5114541 w 5114541"/>
              <a:gd name="connsiteY1" fmla="*/ 0 h 4975736"/>
              <a:gd name="connsiteX2" fmla="*/ 4940796 w 5114541"/>
              <a:gd name="connsiteY2" fmla="*/ 4975736 h 4975736"/>
              <a:gd name="connsiteX3" fmla="*/ 0 w 5114541"/>
              <a:gd name="connsiteY3" fmla="*/ 4818191 h 4975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4541" h="4975736">
                <a:moveTo>
                  <a:pt x="0" y="4818191"/>
                </a:moveTo>
                <a:lnTo>
                  <a:pt x="5114541" y="0"/>
                </a:lnTo>
                <a:lnTo>
                  <a:pt x="4940796" y="4975736"/>
                </a:lnTo>
                <a:lnTo>
                  <a:pt x="0" y="4818191"/>
                </a:lnTo>
                <a:close/>
              </a:path>
            </a:pathLst>
          </a:custGeom>
          <a:solidFill>
            <a:srgbClr val="F9D3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Заголовок 6">
            <a:extLst>
              <a:ext uri="{FF2B5EF4-FFF2-40B4-BE49-F238E27FC236}">
                <a16:creationId xmlns:a16="http://schemas.microsoft.com/office/drawing/2014/main" id="{667FAF73-99E2-4911-9087-E9988CB5F6BB}"/>
              </a:ext>
            </a:extLst>
          </p:cNvPr>
          <p:cNvSpPr txBox="1">
            <a:spLocks/>
          </p:cNvSpPr>
          <p:nvPr userDrawn="1"/>
        </p:nvSpPr>
        <p:spPr>
          <a:xfrm>
            <a:off x="1394460" y="2043110"/>
            <a:ext cx="15773399" cy="345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474A3AF9-7979-48A3-9C98-3B2A5A8CA2C9}"/>
              </a:ext>
            </a:extLst>
          </p:cNvPr>
          <p:cNvSpPr txBox="1">
            <a:spLocks/>
          </p:cNvSpPr>
          <p:nvPr userDrawn="1"/>
        </p:nvSpPr>
        <p:spPr>
          <a:xfrm>
            <a:off x="1394460" y="5522768"/>
            <a:ext cx="15773400" cy="2249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15" name="Параллелограмм 4">
            <a:extLst>
              <a:ext uri="{FF2B5EF4-FFF2-40B4-BE49-F238E27FC236}">
                <a16:creationId xmlns:a16="http://schemas.microsoft.com/office/drawing/2014/main" id="{F11D33B9-9235-4876-9639-BA2484A33D03}"/>
              </a:ext>
            </a:extLst>
          </p:cNvPr>
          <p:cNvSpPr/>
          <p:nvPr userDrawn="1"/>
        </p:nvSpPr>
        <p:spPr>
          <a:xfrm rot="18440162">
            <a:off x="-14785" y="8269766"/>
            <a:ext cx="1946052" cy="308117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28EEA9-FBAF-4761-990C-C88A80506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055" y="1692487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5263B0-52F9-49E1-A657-553F84BCD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842430-8A93-42BF-894D-BA6608AF0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B426FF-D332-4BD6-9319-58118FD0C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61259A-AAA3-4CCE-B440-220156267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FFE6-C0CE-41D1-BF56-2F6B1C824B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937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4">
            <a:extLst>
              <a:ext uri="{FF2B5EF4-FFF2-40B4-BE49-F238E27FC236}">
                <a16:creationId xmlns:a16="http://schemas.microsoft.com/office/drawing/2014/main" id="{0B0CE55C-83AB-4553-9A58-27A870AC20EE}"/>
              </a:ext>
            </a:extLst>
          </p:cNvPr>
          <p:cNvSpPr/>
          <p:nvPr userDrawn="1"/>
        </p:nvSpPr>
        <p:spPr>
          <a:xfrm>
            <a:off x="-60076" y="5593080"/>
            <a:ext cx="7620634" cy="4693920"/>
          </a:xfrm>
          <a:custGeom>
            <a:avLst/>
            <a:gdLst/>
            <a:ahLst/>
            <a:cxnLst/>
            <a:rect l="l" t="t" r="r" b="b"/>
            <a:pathLst>
              <a:path w="7620634" h="4693920">
                <a:moveTo>
                  <a:pt x="0" y="0"/>
                </a:moveTo>
                <a:lnTo>
                  <a:pt x="7620090" y="4693466"/>
                </a:lnTo>
                <a:lnTo>
                  <a:pt x="0" y="4693466"/>
                </a:lnTo>
                <a:lnTo>
                  <a:pt x="0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91A87641-B1B9-4F65-B789-5CE01EFCB88A}"/>
              </a:ext>
            </a:extLst>
          </p:cNvPr>
          <p:cNvSpPr/>
          <p:nvPr userDrawn="1"/>
        </p:nvSpPr>
        <p:spPr>
          <a:xfrm>
            <a:off x="3577463" y="9562857"/>
            <a:ext cx="13164819" cy="0"/>
          </a:xfrm>
          <a:custGeom>
            <a:avLst/>
            <a:gdLst/>
            <a:ahLst/>
            <a:cxnLst/>
            <a:rect l="l" t="t" r="r" b="b"/>
            <a:pathLst>
              <a:path w="13164819">
                <a:moveTo>
                  <a:pt x="0" y="0"/>
                </a:moveTo>
                <a:lnTo>
                  <a:pt x="13164470" y="0"/>
                </a:lnTo>
              </a:path>
            </a:pathLst>
          </a:custGeom>
          <a:ln w="55899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62E86817-7B24-447B-ABE2-5D764FC04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251" y="2808938"/>
            <a:ext cx="11391899" cy="5898235"/>
          </a:xfrm>
          <a:solidFill>
            <a:schemeClr val="bg1">
              <a:alpha val="88000"/>
            </a:schemeClr>
          </a:solidFill>
        </p:spPr>
        <p:txBody>
          <a:bodyPr/>
          <a:lstStyle>
            <a:lvl1pPr>
              <a:defRPr sz="30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28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2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Параллелограмм 4">
            <a:extLst>
              <a:ext uri="{FF2B5EF4-FFF2-40B4-BE49-F238E27FC236}">
                <a16:creationId xmlns:a16="http://schemas.microsoft.com/office/drawing/2014/main" id="{CC9B0F57-8F03-40E8-B103-CDE3C157E6A6}"/>
              </a:ext>
            </a:extLst>
          </p:cNvPr>
          <p:cNvSpPr/>
          <p:nvPr userDrawn="1"/>
        </p:nvSpPr>
        <p:spPr>
          <a:xfrm rot="12770343">
            <a:off x="1166026" y="6555964"/>
            <a:ext cx="3600000" cy="396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Дата 18">
            <a:extLst>
              <a:ext uri="{FF2B5EF4-FFF2-40B4-BE49-F238E27FC236}">
                <a16:creationId xmlns:a16="http://schemas.microsoft.com/office/drawing/2014/main" id="{A504D841-EB41-4CD3-8A5A-3A75BB3CB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20" name="Нижний колонтитул 19">
            <a:extLst>
              <a:ext uri="{FF2B5EF4-FFF2-40B4-BE49-F238E27FC236}">
                <a16:creationId xmlns:a16="http://schemas.microsoft.com/office/drawing/2014/main" id="{DF28BA45-1E14-4FD8-8D27-DD2480B44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1" name="Номер слайда 20">
            <a:extLst>
              <a:ext uri="{FF2B5EF4-FFF2-40B4-BE49-F238E27FC236}">
                <a16:creationId xmlns:a16="http://schemas.microsoft.com/office/drawing/2014/main" id="{4D3A78CF-9881-4EC0-B56A-56C7D7B3D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FFE6-C0CE-41D1-BF56-2F6B1C824B78}" type="slidenum">
              <a:rPr lang="ru-RU" smtClean="0"/>
              <a:t>‹#›</a:t>
            </a:fld>
            <a:endParaRPr lang="ru-RU"/>
          </a:p>
        </p:txBody>
      </p:sp>
      <p:sp>
        <p:nvSpPr>
          <p:cNvPr id="22" name="Заголовок 21">
            <a:extLst>
              <a:ext uri="{FF2B5EF4-FFF2-40B4-BE49-F238E27FC236}">
                <a16:creationId xmlns:a16="http://schemas.microsoft.com/office/drawing/2014/main" id="{29D72086-865A-4927-9230-F03857715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551" y="710999"/>
            <a:ext cx="11163300" cy="1398687"/>
          </a:xfrm>
          <a:solidFill>
            <a:schemeClr val="bg1">
              <a:alpha val="88000"/>
            </a:schemeClr>
          </a:solidFill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721388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2041D6C-37BA-4BE7-B6C6-C448029A9C69}"/>
              </a:ext>
            </a:extLst>
          </p:cNvPr>
          <p:cNvSpPr/>
          <p:nvPr userDrawn="1"/>
        </p:nvSpPr>
        <p:spPr>
          <a:xfrm>
            <a:off x="36534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8CAC632B-3868-41FF-9484-370BDC57F106}"/>
              </a:ext>
            </a:extLst>
          </p:cNvPr>
          <p:cNvSpPr/>
          <p:nvPr userDrawn="1"/>
        </p:nvSpPr>
        <p:spPr>
          <a:xfrm>
            <a:off x="0" y="0"/>
            <a:ext cx="4830445" cy="9819640"/>
          </a:xfrm>
          <a:custGeom>
            <a:avLst/>
            <a:gdLst/>
            <a:ahLst/>
            <a:cxnLst/>
            <a:rect l="l" t="t" r="r" b="b"/>
            <a:pathLst>
              <a:path w="4830445" h="9819640">
                <a:moveTo>
                  <a:pt x="4830259" y="0"/>
                </a:moveTo>
                <a:lnTo>
                  <a:pt x="1677575" y="9819365"/>
                </a:lnTo>
                <a:lnTo>
                  <a:pt x="0" y="9280749"/>
                </a:lnTo>
                <a:lnTo>
                  <a:pt x="0" y="0"/>
                </a:lnTo>
                <a:lnTo>
                  <a:pt x="4830259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Параллелограмм 4">
            <a:extLst>
              <a:ext uri="{FF2B5EF4-FFF2-40B4-BE49-F238E27FC236}">
                <a16:creationId xmlns:a16="http://schemas.microsoft.com/office/drawing/2014/main" id="{A01D34CB-912C-48C5-8F00-0F88922F6CB4}"/>
              </a:ext>
            </a:extLst>
          </p:cNvPr>
          <p:cNvSpPr/>
          <p:nvPr userDrawn="1"/>
        </p:nvSpPr>
        <p:spPr>
          <a:xfrm rot="14829342">
            <a:off x="116883" y="4144607"/>
            <a:ext cx="3600000" cy="328294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F7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object 4">
            <a:extLst>
              <a:ext uri="{FF2B5EF4-FFF2-40B4-BE49-F238E27FC236}">
                <a16:creationId xmlns:a16="http://schemas.microsoft.com/office/drawing/2014/main" id="{1A98DBAE-FB34-4B33-83AC-7FF075384FBA}"/>
              </a:ext>
            </a:extLst>
          </p:cNvPr>
          <p:cNvSpPr/>
          <p:nvPr userDrawn="1"/>
        </p:nvSpPr>
        <p:spPr>
          <a:xfrm>
            <a:off x="0" y="950714"/>
            <a:ext cx="4106545" cy="9336405"/>
          </a:xfrm>
          <a:custGeom>
            <a:avLst/>
            <a:gdLst/>
            <a:ahLst/>
            <a:cxnLst/>
            <a:rect l="l" t="t" r="r" b="b"/>
            <a:pathLst>
              <a:path w="4106545" h="9336405">
                <a:moveTo>
                  <a:pt x="1051464" y="2390629"/>
                </a:moveTo>
                <a:lnTo>
                  <a:pt x="4106355" y="9336285"/>
                </a:lnTo>
                <a:lnTo>
                  <a:pt x="0" y="9336285"/>
                </a:lnTo>
                <a:lnTo>
                  <a:pt x="0" y="0"/>
                </a:lnTo>
                <a:lnTo>
                  <a:pt x="1051464" y="2390629"/>
                </a:lnTo>
                <a:close/>
              </a:path>
            </a:pathLst>
          </a:custGeom>
          <a:solidFill>
            <a:srgbClr val="F9D3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Параллелограмм 4">
            <a:extLst>
              <a:ext uri="{FF2B5EF4-FFF2-40B4-BE49-F238E27FC236}">
                <a16:creationId xmlns:a16="http://schemas.microsoft.com/office/drawing/2014/main" id="{A73D97B9-51B7-4794-A32B-DF39BB56F48B}"/>
              </a:ext>
            </a:extLst>
          </p:cNvPr>
          <p:cNvSpPr/>
          <p:nvPr userDrawn="1"/>
        </p:nvSpPr>
        <p:spPr>
          <a:xfrm rot="14829342">
            <a:off x="1265044" y="8442540"/>
            <a:ext cx="3600000" cy="328294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EC0204-3DB1-4104-9BA5-50372502B36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3581400" y="547688"/>
            <a:ext cx="12900443" cy="198913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43C416-B598-44C1-98A6-EB4B3F6925A6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3581400" y="2744152"/>
            <a:ext cx="12900443" cy="652780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E067F3-9F56-4074-A978-0CEECE8BCC75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7CE09D-633D-43BD-9310-92377BFD8016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6BF878-D98F-4CB9-A244-73990CE731F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0639FFE6-C0CE-41D1-BF56-2F6B1C824B78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Заголовок 5">
            <a:extLst>
              <a:ext uri="{FF2B5EF4-FFF2-40B4-BE49-F238E27FC236}">
                <a16:creationId xmlns:a16="http://schemas.microsoft.com/office/drawing/2014/main" id="{B8A7F9CE-3A78-470F-8A0A-A6EDE2EAD6A8}"/>
              </a:ext>
            </a:extLst>
          </p:cNvPr>
          <p:cNvSpPr txBox="1">
            <a:spLocks/>
          </p:cNvSpPr>
          <p:nvPr userDrawn="1"/>
        </p:nvSpPr>
        <p:spPr>
          <a:xfrm>
            <a:off x="5190747" y="547688"/>
            <a:ext cx="11201401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5466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араллелограмм 4">
            <a:extLst>
              <a:ext uri="{FF2B5EF4-FFF2-40B4-BE49-F238E27FC236}">
                <a16:creationId xmlns:a16="http://schemas.microsoft.com/office/drawing/2014/main" id="{7F845D74-43E2-4D12-80B2-1568831FEF82}"/>
              </a:ext>
            </a:extLst>
          </p:cNvPr>
          <p:cNvSpPr/>
          <p:nvPr userDrawn="1"/>
        </p:nvSpPr>
        <p:spPr>
          <a:xfrm rot="18600000">
            <a:off x="9206029" y="5226114"/>
            <a:ext cx="12096105" cy="2330928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397834"/>
              <a:gd name="connsiteX1" fmla="*/ 432174 w 3377312"/>
              <a:gd name="connsiteY1" fmla="*/ 1624 h 397834"/>
              <a:gd name="connsiteX2" fmla="*/ 3377312 w 3377312"/>
              <a:gd name="connsiteY2" fmla="*/ 0 h 397834"/>
              <a:gd name="connsiteX3" fmla="*/ 2792746 w 3377312"/>
              <a:gd name="connsiteY3" fmla="*/ 397834 h 397834"/>
              <a:gd name="connsiteX4" fmla="*/ 0 w 3377312"/>
              <a:gd name="connsiteY4" fmla="*/ 369356 h 397834"/>
              <a:gd name="connsiteX0" fmla="*/ 54469 w 2945138"/>
              <a:gd name="connsiteY0" fmla="*/ 112155 h 397834"/>
              <a:gd name="connsiteX1" fmla="*/ 0 w 2945138"/>
              <a:gd name="connsiteY1" fmla="*/ 1624 h 397834"/>
              <a:gd name="connsiteX2" fmla="*/ 2945138 w 2945138"/>
              <a:gd name="connsiteY2" fmla="*/ 0 h 397834"/>
              <a:gd name="connsiteX3" fmla="*/ 2360572 w 2945138"/>
              <a:gd name="connsiteY3" fmla="*/ 397834 h 397834"/>
              <a:gd name="connsiteX4" fmla="*/ 54469 w 2945138"/>
              <a:gd name="connsiteY4" fmla="*/ 112155 h 397834"/>
              <a:gd name="connsiteX0" fmla="*/ 116506 w 3007175"/>
              <a:gd name="connsiteY0" fmla="*/ 112155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116506 w 3007175"/>
              <a:gd name="connsiteY4" fmla="*/ 112155 h 397834"/>
              <a:gd name="connsiteX0" fmla="*/ 107998 w 3007175"/>
              <a:gd name="connsiteY0" fmla="*/ 117623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107998 w 3007175"/>
              <a:gd name="connsiteY4" fmla="*/ 117623 h 397834"/>
              <a:gd name="connsiteX0" fmla="*/ 274127 w 3007175"/>
              <a:gd name="connsiteY0" fmla="*/ 273657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274127 w 3007175"/>
              <a:gd name="connsiteY4" fmla="*/ 273657 h 397834"/>
              <a:gd name="connsiteX0" fmla="*/ 398333 w 3007175"/>
              <a:gd name="connsiteY0" fmla="*/ 382607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398333 w 3007175"/>
              <a:gd name="connsiteY4" fmla="*/ 382607 h 397834"/>
              <a:gd name="connsiteX0" fmla="*/ 497828 w 3007175"/>
              <a:gd name="connsiteY0" fmla="*/ 477826 h 477826"/>
              <a:gd name="connsiteX1" fmla="*/ 0 w 3007175"/>
              <a:gd name="connsiteY1" fmla="*/ 15580 h 477826"/>
              <a:gd name="connsiteX2" fmla="*/ 3007175 w 3007175"/>
              <a:gd name="connsiteY2" fmla="*/ 0 h 477826"/>
              <a:gd name="connsiteX3" fmla="*/ 2422609 w 3007175"/>
              <a:gd name="connsiteY3" fmla="*/ 397834 h 477826"/>
              <a:gd name="connsiteX4" fmla="*/ 497828 w 3007175"/>
              <a:gd name="connsiteY4" fmla="*/ 477826 h 477826"/>
              <a:gd name="connsiteX0" fmla="*/ 478790 w 3007175"/>
              <a:gd name="connsiteY0" fmla="*/ 460450 h 460450"/>
              <a:gd name="connsiteX1" fmla="*/ 0 w 3007175"/>
              <a:gd name="connsiteY1" fmla="*/ 15580 h 460450"/>
              <a:gd name="connsiteX2" fmla="*/ 3007175 w 3007175"/>
              <a:gd name="connsiteY2" fmla="*/ 0 h 460450"/>
              <a:gd name="connsiteX3" fmla="*/ 2422609 w 3007175"/>
              <a:gd name="connsiteY3" fmla="*/ 397834 h 460450"/>
              <a:gd name="connsiteX4" fmla="*/ 478790 w 3007175"/>
              <a:gd name="connsiteY4" fmla="*/ 460450 h 460450"/>
              <a:gd name="connsiteX0" fmla="*/ 478790 w 3007175"/>
              <a:gd name="connsiteY0" fmla="*/ 460450 h 460450"/>
              <a:gd name="connsiteX1" fmla="*/ 0 w 3007175"/>
              <a:gd name="connsiteY1" fmla="*/ 15580 h 460450"/>
              <a:gd name="connsiteX2" fmla="*/ 3007175 w 3007175"/>
              <a:gd name="connsiteY2" fmla="*/ 0 h 460450"/>
              <a:gd name="connsiteX3" fmla="*/ 2407874 w 3007175"/>
              <a:gd name="connsiteY3" fmla="*/ 388797 h 460450"/>
              <a:gd name="connsiteX4" fmla="*/ 478790 w 3007175"/>
              <a:gd name="connsiteY4" fmla="*/ 460450 h 460450"/>
              <a:gd name="connsiteX0" fmla="*/ 410168 w 2938553"/>
              <a:gd name="connsiteY0" fmla="*/ 470460 h 470460"/>
              <a:gd name="connsiteX1" fmla="*/ 0 w 2938553"/>
              <a:gd name="connsiteY1" fmla="*/ 0 h 470460"/>
              <a:gd name="connsiteX2" fmla="*/ 2938553 w 2938553"/>
              <a:gd name="connsiteY2" fmla="*/ 10010 h 470460"/>
              <a:gd name="connsiteX3" fmla="*/ 2339252 w 2938553"/>
              <a:gd name="connsiteY3" fmla="*/ 398807 h 470460"/>
              <a:gd name="connsiteX4" fmla="*/ 410168 w 2938553"/>
              <a:gd name="connsiteY4" fmla="*/ 470460 h 470460"/>
              <a:gd name="connsiteX0" fmla="*/ 461675 w 2938553"/>
              <a:gd name="connsiteY0" fmla="*/ 433660 h 433660"/>
              <a:gd name="connsiteX1" fmla="*/ 0 w 2938553"/>
              <a:gd name="connsiteY1" fmla="*/ 0 h 433660"/>
              <a:gd name="connsiteX2" fmla="*/ 2938553 w 2938553"/>
              <a:gd name="connsiteY2" fmla="*/ 10010 h 433660"/>
              <a:gd name="connsiteX3" fmla="*/ 2339252 w 2938553"/>
              <a:gd name="connsiteY3" fmla="*/ 398807 h 433660"/>
              <a:gd name="connsiteX4" fmla="*/ 461675 w 2938553"/>
              <a:gd name="connsiteY4" fmla="*/ 433660 h 43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8553" h="433660">
                <a:moveTo>
                  <a:pt x="461675" y="433660"/>
                </a:moveTo>
                <a:lnTo>
                  <a:pt x="0" y="0"/>
                </a:lnTo>
                <a:lnTo>
                  <a:pt x="2938553" y="10010"/>
                </a:lnTo>
                <a:lnTo>
                  <a:pt x="2339252" y="398807"/>
                </a:lnTo>
                <a:lnTo>
                  <a:pt x="461675" y="43366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араллелограмм 4">
            <a:extLst>
              <a:ext uri="{FF2B5EF4-FFF2-40B4-BE49-F238E27FC236}">
                <a16:creationId xmlns:a16="http://schemas.microsoft.com/office/drawing/2014/main" id="{686F5A7E-CA3F-4D48-B1B6-F1F9C1AEB189}"/>
              </a:ext>
            </a:extLst>
          </p:cNvPr>
          <p:cNvSpPr/>
          <p:nvPr userDrawn="1"/>
        </p:nvSpPr>
        <p:spPr>
          <a:xfrm rot="14420581">
            <a:off x="-709655" y="7105173"/>
            <a:ext cx="4748706" cy="40053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ый треугольник 7">
            <a:extLst>
              <a:ext uri="{FF2B5EF4-FFF2-40B4-BE49-F238E27FC236}">
                <a16:creationId xmlns:a16="http://schemas.microsoft.com/office/drawing/2014/main" id="{8A3C9FE5-0DD5-48C7-A67B-BE02DB97FF39}"/>
              </a:ext>
            </a:extLst>
          </p:cNvPr>
          <p:cNvSpPr/>
          <p:nvPr userDrawn="1"/>
        </p:nvSpPr>
        <p:spPr>
          <a:xfrm>
            <a:off x="0" y="5524500"/>
            <a:ext cx="2667000" cy="4762500"/>
          </a:xfrm>
          <a:prstGeom prst="rtTriangle">
            <a:avLst/>
          </a:prstGeom>
          <a:solidFill>
            <a:srgbClr val="F9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6EB3FA-2616-4179-8821-6FC5909CD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125700" cy="198913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CB3D50-BAE8-4C86-97CE-F59CCD2531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124700" cy="652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934B6B-DF7A-4A04-A713-3507BD1F1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4960" y="2715578"/>
            <a:ext cx="7162800" cy="652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B7D445E-BF52-408A-80EA-463CF1DE1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07F2C8-69A3-4FC8-B458-3F22AE8A5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35980" y="9534525"/>
            <a:ext cx="5753100" cy="5476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B9AD97-0813-46BD-B729-89FB73991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252960" y="9534525"/>
            <a:ext cx="4114800" cy="547688"/>
          </a:xfrm>
        </p:spPr>
        <p:txBody>
          <a:bodyPr/>
          <a:lstStyle/>
          <a:p>
            <a:fld id="{0639FFE6-C0CE-41D1-BF56-2F6B1C824B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792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1C3609-AEFB-4287-A01C-99128D1D7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15C4B5-3B72-419D-BABC-3AC724AA5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706784-C5AA-41E3-BB08-BC4B3AA3FF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B6097-E070-45E4-9C9E-228556A0B102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1EB9F1-572E-447D-99B0-1DC4E29CF0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89C746-D9C8-46B6-BF30-A06E6AE443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9FFE6-C0CE-41D1-BF56-2F6B1C824B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315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706" r:id="rId2"/>
    <p:sldLayoutId id="2147483692" r:id="rId3"/>
    <p:sldLayoutId id="2147483716" r:id="rId4"/>
    <p:sldLayoutId id="2147483704" r:id="rId5"/>
    <p:sldLayoutId id="2147483693" r:id="rId6"/>
    <p:sldLayoutId id="2147483700" r:id="rId7"/>
    <p:sldLayoutId id="2147483710" r:id="rId8"/>
    <p:sldLayoutId id="2147483694" r:id="rId9"/>
    <p:sldLayoutId id="2147483703" r:id="rId10"/>
    <p:sldLayoutId id="2147483696" r:id="rId11"/>
    <p:sldLayoutId id="2147483717" r:id="rId12"/>
    <p:sldLayoutId id="2147483718" r:id="rId13"/>
    <p:sldLayoutId id="2147483697" r:id="rId14"/>
    <p:sldLayoutId id="2147483705" r:id="rId15"/>
    <p:sldLayoutId id="2147483708" r:id="rId16"/>
    <p:sldLayoutId id="2147483715" r:id="rId17"/>
    <p:sldLayoutId id="2147483711" r:id="rId18"/>
    <p:sldLayoutId id="2147483709" r:id="rId19"/>
    <p:sldLayoutId id="2147483712" r:id="rId20"/>
    <p:sldLayoutId id="2147483713" r:id="rId21"/>
    <p:sldLayoutId id="2147483714" r:id="rId2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EE605B8-A75D-4A51-B2B6-6177A9F999EE}"/>
              </a:ext>
            </a:extLst>
          </p:cNvPr>
          <p:cNvSpPr/>
          <p:nvPr/>
        </p:nvSpPr>
        <p:spPr>
          <a:xfrm rot="5400000">
            <a:off x="-2594431" y="2402841"/>
            <a:ext cx="10599467" cy="5410607"/>
          </a:xfrm>
          <a:custGeom>
            <a:avLst/>
            <a:gdLst>
              <a:gd name="connsiteX0" fmla="*/ 0 w 10340363"/>
              <a:gd name="connsiteY0" fmla="*/ 0 h 2693532"/>
              <a:gd name="connsiteX1" fmla="*/ 10340363 w 10340363"/>
              <a:gd name="connsiteY1" fmla="*/ 0 h 2693532"/>
              <a:gd name="connsiteX2" fmla="*/ 10340363 w 10340363"/>
              <a:gd name="connsiteY2" fmla="*/ 2693532 h 2693532"/>
              <a:gd name="connsiteX3" fmla="*/ 0 w 10340363"/>
              <a:gd name="connsiteY3" fmla="*/ 2693532 h 2693532"/>
              <a:gd name="connsiteX4" fmla="*/ 0 w 10340363"/>
              <a:gd name="connsiteY4" fmla="*/ 0 h 2693532"/>
              <a:gd name="connsiteX0" fmla="*/ 0 w 10340363"/>
              <a:gd name="connsiteY0" fmla="*/ 2155372 h 2693532"/>
              <a:gd name="connsiteX1" fmla="*/ 10340363 w 10340363"/>
              <a:gd name="connsiteY1" fmla="*/ 0 h 2693532"/>
              <a:gd name="connsiteX2" fmla="*/ 10340363 w 10340363"/>
              <a:gd name="connsiteY2" fmla="*/ 2693532 h 2693532"/>
              <a:gd name="connsiteX3" fmla="*/ 0 w 10340363"/>
              <a:gd name="connsiteY3" fmla="*/ 2693532 h 2693532"/>
              <a:gd name="connsiteX4" fmla="*/ 0 w 10340363"/>
              <a:gd name="connsiteY4" fmla="*/ 2155372 h 2693532"/>
              <a:gd name="connsiteX0" fmla="*/ 0 w 10340363"/>
              <a:gd name="connsiteY0" fmla="*/ 4872446 h 5410606"/>
              <a:gd name="connsiteX1" fmla="*/ 10314241 w 10340363"/>
              <a:gd name="connsiteY1" fmla="*/ 0 h 5410606"/>
              <a:gd name="connsiteX2" fmla="*/ 10340363 w 10340363"/>
              <a:gd name="connsiteY2" fmla="*/ 5410606 h 5410606"/>
              <a:gd name="connsiteX3" fmla="*/ 0 w 10340363"/>
              <a:gd name="connsiteY3" fmla="*/ 5410606 h 5410606"/>
              <a:gd name="connsiteX4" fmla="*/ 0 w 10340363"/>
              <a:gd name="connsiteY4" fmla="*/ 4872446 h 5410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0363" h="5410606">
                <a:moveTo>
                  <a:pt x="0" y="4872446"/>
                </a:moveTo>
                <a:lnTo>
                  <a:pt x="10314241" y="0"/>
                </a:lnTo>
                <a:lnTo>
                  <a:pt x="10340363" y="5410606"/>
                </a:lnTo>
                <a:lnTo>
                  <a:pt x="0" y="5410606"/>
                </a:lnTo>
                <a:lnTo>
                  <a:pt x="0" y="4872446"/>
                </a:lnTo>
                <a:close/>
              </a:path>
            </a:pathLst>
          </a:custGeom>
          <a:solidFill>
            <a:srgbClr val="F9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араллелограмм 8">
            <a:extLst>
              <a:ext uri="{FF2B5EF4-FFF2-40B4-BE49-F238E27FC236}">
                <a16:creationId xmlns:a16="http://schemas.microsoft.com/office/drawing/2014/main" id="{E8574320-C640-4D2A-AA9F-3EB1103F9225}"/>
              </a:ext>
            </a:extLst>
          </p:cNvPr>
          <p:cNvSpPr/>
          <p:nvPr/>
        </p:nvSpPr>
        <p:spPr>
          <a:xfrm rot="17819960">
            <a:off x="-1012103" y="262672"/>
            <a:ext cx="7434809" cy="9678234"/>
          </a:xfrm>
          <a:custGeom>
            <a:avLst/>
            <a:gdLst>
              <a:gd name="connsiteX0" fmla="*/ 0 w 7816295"/>
              <a:gd name="connsiteY0" fmla="*/ 10012408 h 10012408"/>
              <a:gd name="connsiteX1" fmla="*/ 7233356 w 7816295"/>
              <a:gd name="connsiteY1" fmla="*/ 0 h 10012408"/>
              <a:gd name="connsiteX2" fmla="*/ 7816295 w 7816295"/>
              <a:gd name="connsiteY2" fmla="*/ 0 h 10012408"/>
              <a:gd name="connsiteX3" fmla="*/ 582939 w 7816295"/>
              <a:gd name="connsiteY3" fmla="*/ 10012408 h 10012408"/>
              <a:gd name="connsiteX4" fmla="*/ 0 w 7816295"/>
              <a:gd name="connsiteY4" fmla="*/ 10012408 h 10012408"/>
              <a:gd name="connsiteX0" fmla="*/ 0 w 7310160"/>
              <a:gd name="connsiteY0" fmla="*/ 9311527 h 10012408"/>
              <a:gd name="connsiteX1" fmla="*/ 6727221 w 7310160"/>
              <a:gd name="connsiteY1" fmla="*/ 0 h 10012408"/>
              <a:gd name="connsiteX2" fmla="*/ 7310160 w 7310160"/>
              <a:gd name="connsiteY2" fmla="*/ 0 h 10012408"/>
              <a:gd name="connsiteX3" fmla="*/ 76804 w 7310160"/>
              <a:gd name="connsiteY3" fmla="*/ 10012408 h 10012408"/>
              <a:gd name="connsiteX4" fmla="*/ 0 w 7310160"/>
              <a:gd name="connsiteY4" fmla="*/ 9311527 h 10012408"/>
              <a:gd name="connsiteX0" fmla="*/ 0 w 7310160"/>
              <a:gd name="connsiteY0" fmla="*/ 9311527 h 9758806"/>
              <a:gd name="connsiteX1" fmla="*/ 6727221 w 7310160"/>
              <a:gd name="connsiteY1" fmla="*/ 0 h 9758806"/>
              <a:gd name="connsiteX2" fmla="*/ 7310160 w 7310160"/>
              <a:gd name="connsiteY2" fmla="*/ 0 h 9758806"/>
              <a:gd name="connsiteX3" fmla="*/ 219842 w 7310160"/>
              <a:gd name="connsiteY3" fmla="*/ 9758806 h 9758806"/>
              <a:gd name="connsiteX4" fmla="*/ 0 w 7310160"/>
              <a:gd name="connsiteY4" fmla="*/ 9311527 h 9758806"/>
              <a:gd name="connsiteX0" fmla="*/ 0 w 7265057"/>
              <a:gd name="connsiteY0" fmla="*/ 9238056 h 9758806"/>
              <a:gd name="connsiteX1" fmla="*/ 6682118 w 7265057"/>
              <a:gd name="connsiteY1" fmla="*/ 0 h 9758806"/>
              <a:gd name="connsiteX2" fmla="*/ 7265057 w 7265057"/>
              <a:gd name="connsiteY2" fmla="*/ 0 h 9758806"/>
              <a:gd name="connsiteX3" fmla="*/ 174739 w 7265057"/>
              <a:gd name="connsiteY3" fmla="*/ 9758806 h 9758806"/>
              <a:gd name="connsiteX4" fmla="*/ 0 w 7265057"/>
              <a:gd name="connsiteY4" fmla="*/ 9238056 h 9758806"/>
              <a:gd name="connsiteX0" fmla="*/ 0 w 7265057"/>
              <a:gd name="connsiteY0" fmla="*/ 9238056 h 9813909"/>
              <a:gd name="connsiteX1" fmla="*/ 6682118 w 7265057"/>
              <a:gd name="connsiteY1" fmla="*/ 0 h 9813909"/>
              <a:gd name="connsiteX2" fmla="*/ 7265057 w 7265057"/>
              <a:gd name="connsiteY2" fmla="*/ 0 h 9813909"/>
              <a:gd name="connsiteX3" fmla="*/ 140912 w 7265057"/>
              <a:gd name="connsiteY3" fmla="*/ 9813909 h 9813909"/>
              <a:gd name="connsiteX4" fmla="*/ 0 w 7265057"/>
              <a:gd name="connsiteY4" fmla="*/ 9238056 h 9813909"/>
              <a:gd name="connsiteX0" fmla="*/ 0 w 7265057"/>
              <a:gd name="connsiteY0" fmla="*/ 9238056 h 9813909"/>
              <a:gd name="connsiteX1" fmla="*/ 6168255 w 7265057"/>
              <a:gd name="connsiteY1" fmla="*/ 734071 h 9813909"/>
              <a:gd name="connsiteX2" fmla="*/ 7265057 w 7265057"/>
              <a:gd name="connsiteY2" fmla="*/ 0 h 9813909"/>
              <a:gd name="connsiteX3" fmla="*/ 140912 w 7265057"/>
              <a:gd name="connsiteY3" fmla="*/ 9813909 h 9813909"/>
              <a:gd name="connsiteX4" fmla="*/ 0 w 7265057"/>
              <a:gd name="connsiteY4" fmla="*/ 9238056 h 9813909"/>
              <a:gd name="connsiteX0" fmla="*/ 0 w 6878773"/>
              <a:gd name="connsiteY0" fmla="*/ 8691209 h 9267062"/>
              <a:gd name="connsiteX1" fmla="*/ 6168255 w 6878773"/>
              <a:gd name="connsiteY1" fmla="*/ 187224 h 9267062"/>
              <a:gd name="connsiteX2" fmla="*/ 6878773 w 6878773"/>
              <a:gd name="connsiteY2" fmla="*/ 0 h 9267062"/>
              <a:gd name="connsiteX3" fmla="*/ 140912 w 6878773"/>
              <a:gd name="connsiteY3" fmla="*/ 9267062 h 9267062"/>
              <a:gd name="connsiteX4" fmla="*/ 0 w 6878773"/>
              <a:gd name="connsiteY4" fmla="*/ 8691209 h 9267062"/>
              <a:gd name="connsiteX0" fmla="*/ 0 w 8282209"/>
              <a:gd name="connsiteY0" fmla="*/ 6877992 h 9267062"/>
              <a:gd name="connsiteX1" fmla="*/ 7571691 w 8282209"/>
              <a:gd name="connsiteY1" fmla="*/ 187224 h 9267062"/>
              <a:gd name="connsiteX2" fmla="*/ 8282209 w 8282209"/>
              <a:gd name="connsiteY2" fmla="*/ 0 h 9267062"/>
              <a:gd name="connsiteX3" fmla="*/ 1544348 w 8282209"/>
              <a:gd name="connsiteY3" fmla="*/ 9267062 h 9267062"/>
              <a:gd name="connsiteX4" fmla="*/ 0 w 8282209"/>
              <a:gd name="connsiteY4" fmla="*/ 6877992 h 9267062"/>
              <a:gd name="connsiteX0" fmla="*/ 0 w 8282209"/>
              <a:gd name="connsiteY0" fmla="*/ 6877992 h 7648921"/>
              <a:gd name="connsiteX1" fmla="*/ 7571691 w 8282209"/>
              <a:gd name="connsiteY1" fmla="*/ 187224 h 7648921"/>
              <a:gd name="connsiteX2" fmla="*/ 8282209 w 8282209"/>
              <a:gd name="connsiteY2" fmla="*/ 0 h 7648921"/>
              <a:gd name="connsiteX3" fmla="*/ 411048 w 8282209"/>
              <a:gd name="connsiteY3" fmla="*/ 7648921 h 7648921"/>
              <a:gd name="connsiteX4" fmla="*/ 0 w 8282209"/>
              <a:gd name="connsiteY4" fmla="*/ 6877992 h 7648921"/>
              <a:gd name="connsiteX0" fmla="*/ 0 w 8282209"/>
              <a:gd name="connsiteY0" fmla="*/ 6877992 h 7452442"/>
              <a:gd name="connsiteX1" fmla="*/ 7571691 w 8282209"/>
              <a:gd name="connsiteY1" fmla="*/ 187224 h 7452442"/>
              <a:gd name="connsiteX2" fmla="*/ 8282209 w 8282209"/>
              <a:gd name="connsiteY2" fmla="*/ 0 h 7452442"/>
              <a:gd name="connsiteX3" fmla="*/ 316164 w 8282209"/>
              <a:gd name="connsiteY3" fmla="*/ 7452442 h 7452442"/>
              <a:gd name="connsiteX4" fmla="*/ 0 w 8282209"/>
              <a:gd name="connsiteY4" fmla="*/ 6877992 h 7452442"/>
              <a:gd name="connsiteX0" fmla="*/ 0 w 8282209"/>
              <a:gd name="connsiteY0" fmla="*/ 6877992 h 7422092"/>
              <a:gd name="connsiteX1" fmla="*/ 7571691 w 8282209"/>
              <a:gd name="connsiteY1" fmla="*/ 187224 h 7422092"/>
              <a:gd name="connsiteX2" fmla="*/ 8282209 w 8282209"/>
              <a:gd name="connsiteY2" fmla="*/ 0 h 7422092"/>
              <a:gd name="connsiteX3" fmla="*/ 257526 w 8282209"/>
              <a:gd name="connsiteY3" fmla="*/ 7422093 h 7422092"/>
              <a:gd name="connsiteX4" fmla="*/ 0 w 8282209"/>
              <a:gd name="connsiteY4" fmla="*/ 6877992 h 7422092"/>
              <a:gd name="connsiteX0" fmla="*/ 0 w 8341733"/>
              <a:gd name="connsiteY0" fmla="*/ 6724377 h 7268478"/>
              <a:gd name="connsiteX1" fmla="*/ 7571691 w 8341733"/>
              <a:gd name="connsiteY1" fmla="*/ 33609 h 7268478"/>
              <a:gd name="connsiteX2" fmla="*/ 8341733 w 8341733"/>
              <a:gd name="connsiteY2" fmla="*/ 0 h 7268478"/>
              <a:gd name="connsiteX3" fmla="*/ 257526 w 8341733"/>
              <a:gd name="connsiteY3" fmla="*/ 7268478 h 7268478"/>
              <a:gd name="connsiteX4" fmla="*/ 0 w 8341733"/>
              <a:gd name="connsiteY4" fmla="*/ 6724377 h 7268478"/>
              <a:gd name="connsiteX0" fmla="*/ 0 w 8341733"/>
              <a:gd name="connsiteY0" fmla="*/ 6936650 h 7480751"/>
              <a:gd name="connsiteX1" fmla="*/ 8259287 w 8341733"/>
              <a:gd name="connsiteY1" fmla="*/ 0 h 7480751"/>
              <a:gd name="connsiteX2" fmla="*/ 8341733 w 8341733"/>
              <a:gd name="connsiteY2" fmla="*/ 212273 h 7480751"/>
              <a:gd name="connsiteX3" fmla="*/ 257526 w 8341733"/>
              <a:gd name="connsiteY3" fmla="*/ 7480751 h 7480751"/>
              <a:gd name="connsiteX4" fmla="*/ 0 w 8341733"/>
              <a:gd name="connsiteY4" fmla="*/ 6936650 h 7480751"/>
              <a:gd name="connsiteX0" fmla="*/ 0 w 8378200"/>
              <a:gd name="connsiteY0" fmla="*/ 6936650 h 7480751"/>
              <a:gd name="connsiteX1" fmla="*/ 8259287 w 8378200"/>
              <a:gd name="connsiteY1" fmla="*/ 0 h 7480751"/>
              <a:gd name="connsiteX2" fmla="*/ 8378200 w 8378200"/>
              <a:gd name="connsiteY2" fmla="*/ 409218 h 7480751"/>
              <a:gd name="connsiteX3" fmla="*/ 257526 w 8378200"/>
              <a:gd name="connsiteY3" fmla="*/ 7480751 h 7480751"/>
              <a:gd name="connsiteX4" fmla="*/ 0 w 8378200"/>
              <a:gd name="connsiteY4" fmla="*/ 6936650 h 7480751"/>
              <a:gd name="connsiteX0" fmla="*/ 0 w 8443212"/>
              <a:gd name="connsiteY0" fmla="*/ 6936650 h 7480751"/>
              <a:gd name="connsiteX1" fmla="*/ 8259287 w 8443212"/>
              <a:gd name="connsiteY1" fmla="*/ 0 h 7480751"/>
              <a:gd name="connsiteX2" fmla="*/ 8443212 w 8443212"/>
              <a:gd name="connsiteY2" fmla="*/ 513481 h 7480751"/>
              <a:gd name="connsiteX3" fmla="*/ 257526 w 8443212"/>
              <a:gd name="connsiteY3" fmla="*/ 7480751 h 7480751"/>
              <a:gd name="connsiteX4" fmla="*/ 0 w 8443212"/>
              <a:gd name="connsiteY4" fmla="*/ 6936650 h 7480751"/>
              <a:gd name="connsiteX0" fmla="*/ 0 w 8443212"/>
              <a:gd name="connsiteY0" fmla="*/ 6936650 h 7278977"/>
              <a:gd name="connsiteX1" fmla="*/ 8259287 w 8443212"/>
              <a:gd name="connsiteY1" fmla="*/ 0 h 7278977"/>
              <a:gd name="connsiteX2" fmla="*/ 8443212 w 8443212"/>
              <a:gd name="connsiteY2" fmla="*/ 513481 h 7278977"/>
              <a:gd name="connsiteX3" fmla="*/ 411348 w 8443212"/>
              <a:gd name="connsiteY3" fmla="*/ 7278977 h 7278977"/>
              <a:gd name="connsiteX4" fmla="*/ 0 w 8443212"/>
              <a:gd name="connsiteY4" fmla="*/ 6936650 h 7278977"/>
              <a:gd name="connsiteX0" fmla="*/ 0 w 8299986"/>
              <a:gd name="connsiteY0" fmla="*/ 6851996 h 7278977"/>
              <a:gd name="connsiteX1" fmla="*/ 8116061 w 8299986"/>
              <a:gd name="connsiteY1" fmla="*/ 0 h 7278977"/>
              <a:gd name="connsiteX2" fmla="*/ 8299986 w 8299986"/>
              <a:gd name="connsiteY2" fmla="*/ 513481 h 7278977"/>
              <a:gd name="connsiteX3" fmla="*/ 268122 w 8299986"/>
              <a:gd name="connsiteY3" fmla="*/ 7278977 h 7278977"/>
              <a:gd name="connsiteX4" fmla="*/ 0 w 8299986"/>
              <a:gd name="connsiteY4" fmla="*/ 6851996 h 7278977"/>
              <a:gd name="connsiteX0" fmla="*/ 0 w 8299986"/>
              <a:gd name="connsiteY0" fmla="*/ 6851996 h 9233295"/>
              <a:gd name="connsiteX1" fmla="*/ 8116061 w 8299986"/>
              <a:gd name="connsiteY1" fmla="*/ 0 h 9233295"/>
              <a:gd name="connsiteX2" fmla="*/ 8299986 w 8299986"/>
              <a:gd name="connsiteY2" fmla="*/ 513481 h 9233295"/>
              <a:gd name="connsiteX3" fmla="*/ 1296398 w 8299986"/>
              <a:gd name="connsiteY3" fmla="*/ 9233295 h 9233295"/>
              <a:gd name="connsiteX4" fmla="*/ 0 w 8299986"/>
              <a:gd name="connsiteY4" fmla="*/ 6851996 h 9233295"/>
              <a:gd name="connsiteX0" fmla="*/ 0 w 7324729"/>
              <a:gd name="connsiteY0" fmla="*/ 8650645 h 9233295"/>
              <a:gd name="connsiteX1" fmla="*/ 7140804 w 7324729"/>
              <a:gd name="connsiteY1" fmla="*/ 0 h 9233295"/>
              <a:gd name="connsiteX2" fmla="*/ 7324729 w 7324729"/>
              <a:gd name="connsiteY2" fmla="*/ 513481 h 9233295"/>
              <a:gd name="connsiteX3" fmla="*/ 321141 w 7324729"/>
              <a:gd name="connsiteY3" fmla="*/ 9233295 h 9233295"/>
              <a:gd name="connsiteX4" fmla="*/ 0 w 7324729"/>
              <a:gd name="connsiteY4" fmla="*/ 8650645 h 9233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24729" h="9233295">
                <a:moveTo>
                  <a:pt x="0" y="8650645"/>
                </a:moveTo>
                <a:lnTo>
                  <a:pt x="7140804" y="0"/>
                </a:lnTo>
                <a:lnTo>
                  <a:pt x="7324729" y="513481"/>
                </a:lnTo>
                <a:lnTo>
                  <a:pt x="321141" y="9233295"/>
                </a:lnTo>
                <a:lnTo>
                  <a:pt x="0" y="8650645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982EE90C-D4CA-4FD9-9488-0E98D0792BC6}"/>
              </a:ext>
            </a:extLst>
          </p:cNvPr>
          <p:cNvSpPr txBox="1">
            <a:spLocks/>
          </p:cNvSpPr>
          <p:nvPr/>
        </p:nvSpPr>
        <p:spPr>
          <a:xfrm>
            <a:off x="838200" y="2420118"/>
            <a:ext cx="17207424" cy="502034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ru-RU" dirty="0" smtClean="0"/>
              <a:t>Реализация </a:t>
            </a:r>
            <a:r>
              <a:rPr lang="ru-RU" dirty="0"/>
              <a:t>модели исторического просвещения «История вокруг нас» </a:t>
            </a:r>
            <a:r>
              <a:rPr lang="ru-RU" dirty="0" smtClean="0"/>
              <a:t>через внеклассную и внеурочную деятельность обучающихся на уровне общего образования</a:t>
            </a:r>
            <a:r>
              <a:rPr lang="ru-RU" dirty="0"/>
              <a:t> </a:t>
            </a:r>
            <a:endParaRPr lang="ru-RU" sz="6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F7A132B1-9672-460B-ABB4-0D9480604C8B}"/>
              </a:ext>
            </a:extLst>
          </p:cNvPr>
          <p:cNvSpPr txBox="1">
            <a:spLocks/>
          </p:cNvSpPr>
          <p:nvPr/>
        </p:nvSpPr>
        <p:spPr>
          <a:xfrm>
            <a:off x="5830871" y="7643486"/>
            <a:ext cx="11612041" cy="248285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3600" dirty="0">
                <a:solidFill>
                  <a:srgbClr val="002060"/>
                </a:solidFill>
              </a:rPr>
              <a:t>МБОУ «Гимназия №10 г. Челябинска</a:t>
            </a:r>
            <a:r>
              <a:rPr lang="ru-RU" sz="3600" dirty="0" smtClean="0">
                <a:solidFill>
                  <a:srgbClr val="002060"/>
                </a:solidFill>
              </a:rPr>
              <a:t>»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:a16="http://schemas.microsoft.com/office/drawing/2014/main" id="{2EADF9C6-BD83-48AC-92F3-D7379795E677}"/>
              </a:ext>
            </a:extLst>
          </p:cNvPr>
          <p:cNvSpPr/>
          <p:nvPr/>
        </p:nvSpPr>
        <p:spPr>
          <a:xfrm rot="17522734">
            <a:off x="4297466" y="8134539"/>
            <a:ext cx="1961805" cy="1985312"/>
          </a:xfrm>
          <a:custGeom>
            <a:avLst/>
            <a:gdLst>
              <a:gd name="connsiteX0" fmla="*/ 0 w 3466237"/>
              <a:gd name="connsiteY0" fmla="*/ 3369530 h 3369530"/>
              <a:gd name="connsiteX1" fmla="*/ 3118230 w 3466237"/>
              <a:gd name="connsiteY1" fmla="*/ 0 h 3369530"/>
              <a:gd name="connsiteX2" fmla="*/ 3466237 w 3466237"/>
              <a:gd name="connsiteY2" fmla="*/ 0 h 3369530"/>
              <a:gd name="connsiteX3" fmla="*/ 348007 w 3466237"/>
              <a:gd name="connsiteY3" fmla="*/ 3369530 h 3369530"/>
              <a:gd name="connsiteX4" fmla="*/ 0 w 3466237"/>
              <a:gd name="connsiteY4" fmla="*/ 3369530 h 3369530"/>
              <a:gd name="connsiteX0" fmla="*/ 0 w 3466237"/>
              <a:gd name="connsiteY0" fmla="*/ 3369530 h 3369530"/>
              <a:gd name="connsiteX1" fmla="*/ 3118230 w 3466237"/>
              <a:gd name="connsiteY1" fmla="*/ 0 h 3369530"/>
              <a:gd name="connsiteX2" fmla="*/ 3466237 w 3466237"/>
              <a:gd name="connsiteY2" fmla="*/ 0 h 3369530"/>
              <a:gd name="connsiteX3" fmla="*/ 1622411 w 3466237"/>
              <a:gd name="connsiteY3" fmla="*/ 1985312 h 3369530"/>
              <a:gd name="connsiteX4" fmla="*/ 0 w 3466237"/>
              <a:gd name="connsiteY4" fmla="*/ 3369530 h 3369530"/>
              <a:gd name="connsiteX0" fmla="*/ 0 w 1961805"/>
              <a:gd name="connsiteY0" fmla="*/ 1773779 h 1985312"/>
              <a:gd name="connsiteX1" fmla="*/ 1613798 w 1961805"/>
              <a:gd name="connsiteY1" fmla="*/ 0 h 1985312"/>
              <a:gd name="connsiteX2" fmla="*/ 1961805 w 1961805"/>
              <a:gd name="connsiteY2" fmla="*/ 0 h 1985312"/>
              <a:gd name="connsiteX3" fmla="*/ 117979 w 1961805"/>
              <a:gd name="connsiteY3" fmla="*/ 1985312 h 1985312"/>
              <a:gd name="connsiteX4" fmla="*/ 0 w 1961805"/>
              <a:gd name="connsiteY4" fmla="*/ 1773779 h 1985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1805" h="1985312">
                <a:moveTo>
                  <a:pt x="0" y="1773779"/>
                </a:moveTo>
                <a:lnTo>
                  <a:pt x="1613798" y="0"/>
                </a:lnTo>
                <a:lnTo>
                  <a:pt x="1961805" y="0"/>
                </a:lnTo>
                <a:lnTo>
                  <a:pt x="117979" y="1985312"/>
                </a:lnTo>
                <a:lnTo>
                  <a:pt x="0" y="1773779"/>
                </a:lnTo>
                <a:close/>
              </a:path>
            </a:pathLst>
          </a:custGeom>
          <a:solidFill>
            <a:srgbClr val="CD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Picture 2" descr="\\proxy\UU\22-23 Фольмер А.А\EMBLEMA.BMP">
            <a:extLst>
              <a:ext uri="{FF2B5EF4-FFF2-40B4-BE49-F238E27FC236}">
                <a16:creationId xmlns:a16="http://schemas.microsoft.com/office/drawing/2014/main" id="{BB310C89-F926-40FE-BDAA-07DE2EBC6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40200" y="147970"/>
            <a:ext cx="1205424" cy="1241221"/>
          </a:xfrm>
          <a:prstGeom prst="rect">
            <a:avLst/>
          </a:prstGeom>
          <a:noFill/>
        </p:spPr>
      </p:pic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id="{D91C8E1C-B218-4A5A-82A8-4419721670AB}"/>
              </a:ext>
            </a:extLst>
          </p:cNvPr>
          <p:cNvSpPr txBox="1">
            <a:spLocks/>
          </p:cNvSpPr>
          <p:nvPr/>
        </p:nvSpPr>
        <p:spPr>
          <a:xfrm>
            <a:off x="4976132" y="9045600"/>
            <a:ext cx="7088832" cy="7023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г. Челябинск</a:t>
            </a:r>
          </a:p>
          <a:p>
            <a:pPr>
              <a:spcBef>
                <a:spcPts val="0"/>
              </a:spcBef>
            </a:pPr>
            <a:r>
              <a:rPr lang="ru-RU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2024 </a:t>
            </a:r>
            <a:r>
              <a:rPr lang="ru-R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130405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A8142A5-C14F-4EA5-A8BA-E0AD823009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37" t="19519" r="45278" b="18686"/>
          <a:stretch/>
        </p:blipFill>
        <p:spPr>
          <a:xfrm flipH="1">
            <a:off x="11271697" y="1"/>
            <a:ext cx="7162800" cy="10286999"/>
          </a:xfrm>
          <a:prstGeom prst="rect">
            <a:avLst/>
          </a:prstGeom>
        </p:spPr>
      </p:pic>
      <p:sp>
        <p:nvSpPr>
          <p:cNvPr id="9" name="object 3">
            <a:extLst>
              <a:ext uri="{FF2B5EF4-FFF2-40B4-BE49-F238E27FC236}">
                <a16:creationId xmlns:a16="http://schemas.microsoft.com/office/drawing/2014/main" id="{584AEF64-4874-405C-8A58-3AE583CFC87D}"/>
              </a:ext>
            </a:extLst>
          </p:cNvPr>
          <p:cNvSpPr/>
          <p:nvPr/>
        </p:nvSpPr>
        <p:spPr>
          <a:xfrm flipH="1">
            <a:off x="-178549" y="-94488"/>
            <a:ext cx="14161039" cy="10381488"/>
          </a:xfrm>
          <a:custGeom>
            <a:avLst/>
            <a:gdLst>
              <a:gd name="connsiteX0" fmla="*/ 11486126 w 11486126"/>
              <a:gd name="connsiteY0" fmla="*/ 10286999 h 10286999"/>
              <a:gd name="connsiteX1" fmla="*/ 4751737 w 11486126"/>
              <a:gd name="connsiteY1" fmla="*/ 10286999 h 10286999"/>
              <a:gd name="connsiteX2" fmla="*/ 0 w 11486126"/>
              <a:gd name="connsiteY2" fmla="*/ 0 h 10286999"/>
              <a:gd name="connsiteX3" fmla="*/ 11486126 w 11486126"/>
              <a:gd name="connsiteY3" fmla="*/ 0 h 10286999"/>
              <a:gd name="connsiteX4" fmla="*/ 11486126 w 11486126"/>
              <a:gd name="connsiteY4" fmla="*/ 10286999 h 10286999"/>
              <a:gd name="connsiteX0" fmla="*/ 11486126 w 11486126"/>
              <a:gd name="connsiteY0" fmla="*/ 10286999 h 10286999"/>
              <a:gd name="connsiteX1" fmla="*/ 3643288 w 11486126"/>
              <a:gd name="connsiteY1" fmla="*/ 10268711 h 10286999"/>
              <a:gd name="connsiteX2" fmla="*/ 0 w 11486126"/>
              <a:gd name="connsiteY2" fmla="*/ 0 h 10286999"/>
              <a:gd name="connsiteX3" fmla="*/ 11486126 w 11486126"/>
              <a:gd name="connsiteY3" fmla="*/ 0 h 10286999"/>
              <a:gd name="connsiteX4" fmla="*/ 11486126 w 11486126"/>
              <a:gd name="connsiteY4" fmla="*/ 10286999 h 10286999"/>
              <a:gd name="connsiteX0" fmla="*/ 12658833 w 12658833"/>
              <a:gd name="connsiteY0" fmla="*/ 10286999 h 10286999"/>
              <a:gd name="connsiteX1" fmla="*/ 4815995 w 12658833"/>
              <a:gd name="connsiteY1" fmla="*/ 10268711 h 10286999"/>
              <a:gd name="connsiteX2" fmla="*/ 0 w 12658833"/>
              <a:gd name="connsiteY2" fmla="*/ 18288 h 10286999"/>
              <a:gd name="connsiteX3" fmla="*/ 12658833 w 12658833"/>
              <a:gd name="connsiteY3" fmla="*/ 0 h 10286999"/>
              <a:gd name="connsiteX4" fmla="*/ 12658833 w 12658833"/>
              <a:gd name="connsiteY4" fmla="*/ 10286999 h 10286999"/>
              <a:gd name="connsiteX0" fmla="*/ 12658833 w 12658833"/>
              <a:gd name="connsiteY0" fmla="*/ 10286999 h 10286999"/>
              <a:gd name="connsiteX1" fmla="*/ 3386257 w 12658833"/>
              <a:gd name="connsiteY1" fmla="*/ 10286999 h 10286999"/>
              <a:gd name="connsiteX2" fmla="*/ 0 w 12658833"/>
              <a:gd name="connsiteY2" fmla="*/ 18288 h 10286999"/>
              <a:gd name="connsiteX3" fmla="*/ 12658833 w 12658833"/>
              <a:gd name="connsiteY3" fmla="*/ 0 h 10286999"/>
              <a:gd name="connsiteX4" fmla="*/ 12658833 w 12658833"/>
              <a:gd name="connsiteY4" fmla="*/ 10286999 h 10286999"/>
              <a:gd name="connsiteX0" fmla="*/ 12658833 w 12658833"/>
              <a:gd name="connsiteY0" fmla="*/ 10286999 h 10323575"/>
              <a:gd name="connsiteX1" fmla="*/ 2984645 w 12658833"/>
              <a:gd name="connsiteY1" fmla="*/ 10323575 h 10323575"/>
              <a:gd name="connsiteX2" fmla="*/ 0 w 12658833"/>
              <a:gd name="connsiteY2" fmla="*/ 18288 h 10323575"/>
              <a:gd name="connsiteX3" fmla="*/ 12658833 w 12658833"/>
              <a:gd name="connsiteY3" fmla="*/ 0 h 10323575"/>
              <a:gd name="connsiteX4" fmla="*/ 12658833 w 12658833"/>
              <a:gd name="connsiteY4" fmla="*/ 10286999 h 10323575"/>
              <a:gd name="connsiteX0" fmla="*/ 12305415 w 12305415"/>
              <a:gd name="connsiteY0" fmla="*/ 10286999 h 10323575"/>
              <a:gd name="connsiteX1" fmla="*/ 2631227 w 12305415"/>
              <a:gd name="connsiteY1" fmla="*/ 10323575 h 10323575"/>
              <a:gd name="connsiteX2" fmla="*/ 0 w 12305415"/>
              <a:gd name="connsiteY2" fmla="*/ 18288 h 10323575"/>
              <a:gd name="connsiteX3" fmla="*/ 12305415 w 12305415"/>
              <a:gd name="connsiteY3" fmla="*/ 0 h 10323575"/>
              <a:gd name="connsiteX4" fmla="*/ 12305415 w 12305415"/>
              <a:gd name="connsiteY4" fmla="*/ 10286999 h 10323575"/>
              <a:gd name="connsiteX0" fmla="*/ 12305415 w 12305415"/>
              <a:gd name="connsiteY0" fmla="*/ 10286999 h 10305287"/>
              <a:gd name="connsiteX1" fmla="*/ 2326002 w 12305415"/>
              <a:gd name="connsiteY1" fmla="*/ 10305287 h 10305287"/>
              <a:gd name="connsiteX2" fmla="*/ 0 w 12305415"/>
              <a:gd name="connsiteY2" fmla="*/ 18288 h 10305287"/>
              <a:gd name="connsiteX3" fmla="*/ 12305415 w 12305415"/>
              <a:gd name="connsiteY3" fmla="*/ 0 h 10305287"/>
              <a:gd name="connsiteX4" fmla="*/ 12305415 w 12305415"/>
              <a:gd name="connsiteY4" fmla="*/ 10286999 h 10305287"/>
              <a:gd name="connsiteX0" fmla="*/ 12305415 w 12305415"/>
              <a:gd name="connsiteY0" fmla="*/ 10286999 h 10305287"/>
              <a:gd name="connsiteX1" fmla="*/ 2406324 w 12305415"/>
              <a:gd name="connsiteY1" fmla="*/ 10305287 h 10305287"/>
              <a:gd name="connsiteX2" fmla="*/ 0 w 12305415"/>
              <a:gd name="connsiteY2" fmla="*/ 18288 h 10305287"/>
              <a:gd name="connsiteX3" fmla="*/ 12305415 w 12305415"/>
              <a:gd name="connsiteY3" fmla="*/ 0 h 10305287"/>
              <a:gd name="connsiteX4" fmla="*/ 12305415 w 12305415"/>
              <a:gd name="connsiteY4" fmla="*/ 10286999 h 1030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05415" h="10305287">
                <a:moveTo>
                  <a:pt x="12305415" y="10286999"/>
                </a:moveTo>
                <a:lnTo>
                  <a:pt x="2406324" y="10305287"/>
                </a:lnTo>
                <a:lnTo>
                  <a:pt x="0" y="18288"/>
                </a:lnTo>
                <a:lnTo>
                  <a:pt x="12305415" y="0"/>
                </a:lnTo>
                <a:lnTo>
                  <a:pt x="12305415" y="10286999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ECC3A2D-7F3F-479B-B571-7320CA4F4766}"/>
              </a:ext>
            </a:extLst>
          </p:cNvPr>
          <p:cNvSpPr/>
          <p:nvPr/>
        </p:nvSpPr>
        <p:spPr>
          <a:xfrm>
            <a:off x="821039" y="2337369"/>
            <a:ext cx="13145122" cy="6043302"/>
          </a:xfrm>
          <a:custGeom>
            <a:avLst/>
            <a:gdLst>
              <a:gd name="connsiteX0" fmla="*/ 0 w 11931171"/>
              <a:gd name="connsiteY0" fmla="*/ 0 h 5638799"/>
              <a:gd name="connsiteX1" fmla="*/ 11931171 w 11931171"/>
              <a:gd name="connsiteY1" fmla="*/ 0 h 5638799"/>
              <a:gd name="connsiteX2" fmla="*/ 11931171 w 11931171"/>
              <a:gd name="connsiteY2" fmla="*/ 5638799 h 5638799"/>
              <a:gd name="connsiteX3" fmla="*/ 0 w 11931171"/>
              <a:gd name="connsiteY3" fmla="*/ 5638799 h 5638799"/>
              <a:gd name="connsiteX4" fmla="*/ 0 w 11931171"/>
              <a:gd name="connsiteY4" fmla="*/ 0 h 5638799"/>
              <a:gd name="connsiteX0" fmla="*/ 0 w 11931171"/>
              <a:gd name="connsiteY0" fmla="*/ 0 h 5638799"/>
              <a:gd name="connsiteX1" fmla="*/ 11931171 w 11931171"/>
              <a:gd name="connsiteY1" fmla="*/ 0 h 5638799"/>
              <a:gd name="connsiteX2" fmla="*/ 10431555 w 11931171"/>
              <a:gd name="connsiteY2" fmla="*/ 5638799 h 5638799"/>
              <a:gd name="connsiteX3" fmla="*/ 0 w 11931171"/>
              <a:gd name="connsiteY3" fmla="*/ 5638799 h 5638799"/>
              <a:gd name="connsiteX4" fmla="*/ 0 w 11931171"/>
              <a:gd name="connsiteY4" fmla="*/ 0 h 5638799"/>
              <a:gd name="connsiteX0" fmla="*/ 0 w 11876307"/>
              <a:gd name="connsiteY0" fmla="*/ 18288 h 5657087"/>
              <a:gd name="connsiteX1" fmla="*/ 11876307 w 11876307"/>
              <a:gd name="connsiteY1" fmla="*/ 0 h 5657087"/>
              <a:gd name="connsiteX2" fmla="*/ 10431555 w 11876307"/>
              <a:gd name="connsiteY2" fmla="*/ 5657087 h 5657087"/>
              <a:gd name="connsiteX3" fmla="*/ 0 w 11876307"/>
              <a:gd name="connsiteY3" fmla="*/ 5657087 h 5657087"/>
              <a:gd name="connsiteX4" fmla="*/ 0 w 11876307"/>
              <a:gd name="connsiteY4" fmla="*/ 18288 h 5657087"/>
              <a:gd name="connsiteX0" fmla="*/ 0 w 11876307"/>
              <a:gd name="connsiteY0" fmla="*/ 18288 h 5657087"/>
              <a:gd name="connsiteX1" fmla="*/ 11876307 w 11876307"/>
              <a:gd name="connsiteY1" fmla="*/ 0 h 5657087"/>
              <a:gd name="connsiteX2" fmla="*/ 10394979 w 11876307"/>
              <a:gd name="connsiteY2" fmla="*/ 5657087 h 5657087"/>
              <a:gd name="connsiteX3" fmla="*/ 0 w 11876307"/>
              <a:gd name="connsiteY3" fmla="*/ 5657087 h 5657087"/>
              <a:gd name="connsiteX4" fmla="*/ 0 w 11876307"/>
              <a:gd name="connsiteY4" fmla="*/ 18288 h 5657087"/>
              <a:gd name="connsiteX0" fmla="*/ 0 w 11917403"/>
              <a:gd name="connsiteY0" fmla="*/ 28562 h 5667361"/>
              <a:gd name="connsiteX1" fmla="*/ 11917403 w 11917403"/>
              <a:gd name="connsiteY1" fmla="*/ 0 h 5667361"/>
              <a:gd name="connsiteX2" fmla="*/ 10394979 w 11917403"/>
              <a:gd name="connsiteY2" fmla="*/ 5667361 h 5667361"/>
              <a:gd name="connsiteX3" fmla="*/ 0 w 11917403"/>
              <a:gd name="connsiteY3" fmla="*/ 5667361 h 5667361"/>
              <a:gd name="connsiteX4" fmla="*/ 0 w 11917403"/>
              <a:gd name="connsiteY4" fmla="*/ 28562 h 5667361"/>
              <a:gd name="connsiteX0" fmla="*/ 0 w 11948226"/>
              <a:gd name="connsiteY0" fmla="*/ 18288 h 5657087"/>
              <a:gd name="connsiteX1" fmla="*/ 11948226 w 11948226"/>
              <a:gd name="connsiteY1" fmla="*/ 0 h 5657087"/>
              <a:gd name="connsiteX2" fmla="*/ 10394979 w 11948226"/>
              <a:gd name="connsiteY2" fmla="*/ 5657087 h 5657087"/>
              <a:gd name="connsiteX3" fmla="*/ 0 w 11948226"/>
              <a:gd name="connsiteY3" fmla="*/ 5657087 h 5657087"/>
              <a:gd name="connsiteX4" fmla="*/ 0 w 11948226"/>
              <a:gd name="connsiteY4" fmla="*/ 18288 h 5657087"/>
              <a:gd name="connsiteX0" fmla="*/ 0 w 11948226"/>
              <a:gd name="connsiteY0" fmla="*/ 18288 h 5667361"/>
              <a:gd name="connsiteX1" fmla="*/ 11948226 w 11948226"/>
              <a:gd name="connsiteY1" fmla="*/ 0 h 5667361"/>
              <a:gd name="connsiteX2" fmla="*/ 10425802 w 11948226"/>
              <a:gd name="connsiteY2" fmla="*/ 5667361 h 5667361"/>
              <a:gd name="connsiteX3" fmla="*/ 0 w 11948226"/>
              <a:gd name="connsiteY3" fmla="*/ 5657087 h 5667361"/>
              <a:gd name="connsiteX4" fmla="*/ 0 w 11948226"/>
              <a:gd name="connsiteY4" fmla="*/ 18288 h 5667361"/>
              <a:gd name="connsiteX0" fmla="*/ 0 w 11925923"/>
              <a:gd name="connsiteY0" fmla="*/ 18288 h 5667361"/>
              <a:gd name="connsiteX1" fmla="*/ 11925923 w 11925923"/>
              <a:gd name="connsiteY1" fmla="*/ 0 h 5667361"/>
              <a:gd name="connsiteX2" fmla="*/ 10425802 w 11925923"/>
              <a:gd name="connsiteY2" fmla="*/ 5667361 h 5667361"/>
              <a:gd name="connsiteX3" fmla="*/ 0 w 11925923"/>
              <a:gd name="connsiteY3" fmla="*/ 5657087 h 5667361"/>
              <a:gd name="connsiteX4" fmla="*/ 0 w 11925923"/>
              <a:gd name="connsiteY4" fmla="*/ 18288 h 5667361"/>
              <a:gd name="connsiteX0" fmla="*/ 0 w 11925923"/>
              <a:gd name="connsiteY0" fmla="*/ 18288 h 5667361"/>
              <a:gd name="connsiteX1" fmla="*/ 11925923 w 11925923"/>
              <a:gd name="connsiteY1" fmla="*/ 0 h 5667361"/>
              <a:gd name="connsiteX2" fmla="*/ 10459255 w 11925923"/>
              <a:gd name="connsiteY2" fmla="*/ 5667361 h 5667361"/>
              <a:gd name="connsiteX3" fmla="*/ 0 w 11925923"/>
              <a:gd name="connsiteY3" fmla="*/ 5657087 h 5667361"/>
              <a:gd name="connsiteX4" fmla="*/ 0 w 11925923"/>
              <a:gd name="connsiteY4" fmla="*/ 18288 h 5667361"/>
              <a:gd name="connsiteX0" fmla="*/ 0 w 11925923"/>
              <a:gd name="connsiteY0" fmla="*/ 18288 h 5689663"/>
              <a:gd name="connsiteX1" fmla="*/ 11925923 w 11925923"/>
              <a:gd name="connsiteY1" fmla="*/ 0 h 5689663"/>
              <a:gd name="connsiteX2" fmla="*/ 10425801 w 11925923"/>
              <a:gd name="connsiteY2" fmla="*/ 5689663 h 5689663"/>
              <a:gd name="connsiteX3" fmla="*/ 0 w 11925923"/>
              <a:gd name="connsiteY3" fmla="*/ 5657087 h 5689663"/>
              <a:gd name="connsiteX4" fmla="*/ 0 w 11925923"/>
              <a:gd name="connsiteY4" fmla="*/ 18288 h 5689663"/>
              <a:gd name="connsiteX0" fmla="*/ 0 w 11925923"/>
              <a:gd name="connsiteY0" fmla="*/ 18288 h 5689663"/>
              <a:gd name="connsiteX1" fmla="*/ 11925923 w 11925923"/>
              <a:gd name="connsiteY1" fmla="*/ 0 h 5689663"/>
              <a:gd name="connsiteX2" fmla="*/ 10403499 w 11925923"/>
              <a:gd name="connsiteY2" fmla="*/ 5689663 h 5689663"/>
              <a:gd name="connsiteX3" fmla="*/ 0 w 11925923"/>
              <a:gd name="connsiteY3" fmla="*/ 5657087 h 5689663"/>
              <a:gd name="connsiteX4" fmla="*/ 0 w 11925923"/>
              <a:gd name="connsiteY4" fmla="*/ 18288 h 5689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5923" h="5689663">
                <a:moveTo>
                  <a:pt x="0" y="18288"/>
                </a:moveTo>
                <a:lnTo>
                  <a:pt x="11925923" y="0"/>
                </a:lnTo>
                <a:lnTo>
                  <a:pt x="10403499" y="5689663"/>
                </a:lnTo>
                <a:lnTo>
                  <a:pt x="0" y="5657087"/>
                </a:lnTo>
                <a:lnTo>
                  <a:pt x="0" y="18288"/>
                </a:lnTo>
                <a:close/>
              </a:path>
            </a:pathLst>
          </a:custGeom>
          <a:solidFill>
            <a:srgbClr val="F9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13390076-1DDB-47D3-8251-7F51F51213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6400" y="2987814"/>
            <a:ext cx="9935279" cy="1090563"/>
          </a:xfrm>
        </p:spPr>
        <p:txBody>
          <a:bodyPr>
            <a:normAutofit/>
          </a:bodyPr>
          <a:lstStyle/>
          <a:p>
            <a:r>
              <a:rPr lang="ru-RU" sz="6600" b="1" dirty="0">
                <a:solidFill>
                  <a:srgbClr val="002060"/>
                </a:solidFill>
              </a:rPr>
              <a:t>Цель</a:t>
            </a:r>
            <a:endParaRPr lang="ru-RU" sz="6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Подзаголовок 15">
            <a:extLst>
              <a:ext uri="{FF2B5EF4-FFF2-40B4-BE49-F238E27FC236}">
                <a16:creationId xmlns:a16="http://schemas.microsoft.com/office/drawing/2014/main" id="{E3400F7A-33C2-4806-BE65-8B63633778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2949" y="4426412"/>
            <a:ext cx="9982200" cy="369623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3600" dirty="0"/>
              <a:t>Формирование комплекса организационно-методического сопровождения процесса воспитания гармонично развитой и социально ответственной личности школьника на основе духовно-нравственных ценностей народов Российской Федерации, исторических и национально-культурных традиций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EE02863-2D3E-4589-88E7-068B1C6D18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1310" y="396157"/>
            <a:ext cx="1165943" cy="116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2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09600" y="488634"/>
            <a:ext cx="13563600" cy="1989137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</a:rPr>
              <a:t>Содержательное наполнение модели</a:t>
            </a:r>
            <a:endParaRPr lang="ru-RU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7151715"/>
              </p:ext>
            </p:extLst>
          </p:nvPr>
        </p:nvGraphicFramePr>
        <p:xfrm>
          <a:off x="609600" y="2324100"/>
          <a:ext cx="12573000" cy="7474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551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EE605B8-A75D-4A51-B2B6-6177A9F999EE}"/>
              </a:ext>
            </a:extLst>
          </p:cNvPr>
          <p:cNvSpPr/>
          <p:nvPr/>
        </p:nvSpPr>
        <p:spPr>
          <a:xfrm rot="5400000">
            <a:off x="-2594431" y="2402841"/>
            <a:ext cx="10599467" cy="5410607"/>
          </a:xfrm>
          <a:custGeom>
            <a:avLst/>
            <a:gdLst>
              <a:gd name="connsiteX0" fmla="*/ 0 w 10340363"/>
              <a:gd name="connsiteY0" fmla="*/ 0 h 2693532"/>
              <a:gd name="connsiteX1" fmla="*/ 10340363 w 10340363"/>
              <a:gd name="connsiteY1" fmla="*/ 0 h 2693532"/>
              <a:gd name="connsiteX2" fmla="*/ 10340363 w 10340363"/>
              <a:gd name="connsiteY2" fmla="*/ 2693532 h 2693532"/>
              <a:gd name="connsiteX3" fmla="*/ 0 w 10340363"/>
              <a:gd name="connsiteY3" fmla="*/ 2693532 h 2693532"/>
              <a:gd name="connsiteX4" fmla="*/ 0 w 10340363"/>
              <a:gd name="connsiteY4" fmla="*/ 0 h 2693532"/>
              <a:gd name="connsiteX0" fmla="*/ 0 w 10340363"/>
              <a:gd name="connsiteY0" fmla="*/ 2155372 h 2693532"/>
              <a:gd name="connsiteX1" fmla="*/ 10340363 w 10340363"/>
              <a:gd name="connsiteY1" fmla="*/ 0 h 2693532"/>
              <a:gd name="connsiteX2" fmla="*/ 10340363 w 10340363"/>
              <a:gd name="connsiteY2" fmla="*/ 2693532 h 2693532"/>
              <a:gd name="connsiteX3" fmla="*/ 0 w 10340363"/>
              <a:gd name="connsiteY3" fmla="*/ 2693532 h 2693532"/>
              <a:gd name="connsiteX4" fmla="*/ 0 w 10340363"/>
              <a:gd name="connsiteY4" fmla="*/ 2155372 h 2693532"/>
              <a:gd name="connsiteX0" fmla="*/ 0 w 10340363"/>
              <a:gd name="connsiteY0" fmla="*/ 4872446 h 5410606"/>
              <a:gd name="connsiteX1" fmla="*/ 10314241 w 10340363"/>
              <a:gd name="connsiteY1" fmla="*/ 0 h 5410606"/>
              <a:gd name="connsiteX2" fmla="*/ 10340363 w 10340363"/>
              <a:gd name="connsiteY2" fmla="*/ 5410606 h 5410606"/>
              <a:gd name="connsiteX3" fmla="*/ 0 w 10340363"/>
              <a:gd name="connsiteY3" fmla="*/ 5410606 h 5410606"/>
              <a:gd name="connsiteX4" fmla="*/ 0 w 10340363"/>
              <a:gd name="connsiteY4" fmla="*/ 4872446 h 5410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0363" h="5410606">
                <a:moveTo>
                  <a:pt x="0" y="4872446"/>
                </a:moveTo>
                <a:lnTo>
                  <a:pt x="10314241" y="0"/>
                </a:lnTo>
                <a:lnTo>
                  <a:pt x="10340363" y="5410606"/>
                </a:lnTo>
                <a:lnTo>
                  <a:pt x="0" y="5410606"/>
                </a:lnTo>
                <a:lnTo>
                  <a:pt x="0" y="4872446"/>
                </a:lnTo>
                <a:close/>
              </a:path>
            </a:pathLst>
          </a:custGeom>
          <a:solidFill>
            <a:srgbClr val="F9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араллелограмм 8">
            <a:extLst>
              <a:ext uri="{FF2B5EF4-FFF2-40B4-BE49-F238E27FC236}">
                <a16:creationId xmlns:a16="http://schemas.microsoft.com/office/drawing/2014/main" id="{E8574320-C640-4D2A-AA9F-3EB1103F9225}"/>
              </a:ext>
            </a:extLst>
          </p:cNvPr>
          <p:cNvSpPr/>
          <p:nvPr/>
        </p:nvSpPr>
        <p:spPr>
          <a:xfrm rot="17819960">
            <a:off x="-1012103" y="262672"/>
            <a:ext cx="7434809" cy="9678234"/>
          </a:xfrm>
          <a:custGeom>
            <a:avLst/>
            <a:gdLst>
              <a:gd name="connsiteX0" fmla="*/ 0 w 7816295"/>
              <a:gd name="connsiteY0" fmla="*/ 10012408 h 10012408"/>
              <a:gd name="connsiteX1" fmla="*/ 7233356 w 7816295"/>
              <a:gd name="connsiteY1" fmla="*/ 0 h 10012408"/>
              <a:gd name="connsiteX2" fmla="*/ 7816295 w 7816295"/>
              <a:gd name="connsiteY2" fmla="*/ 0 h 10012408"/>
              <a:gd name="connsiteX3" fmla="*/ 582939 w 7816295"/>
              <a:gd name="connsiteY3" fmla="*/ 10012408 h 10012408"/>
              <a:gd name="connsiteX4" fmla="*/ 0 w 7816295"/>
              <a:gd name="connsiteY4" fmla="*/ 10012408 h 10012408"/>
              <a:gd name="connsiteX0" fmla="*/ 0 w 7310160"/>
              <a:gd name="connsiteY0" fmla="*/ 9311527 h 10012408"/>
              <a:gd name="connsiteX1" fmla="*/ 6727221 w 7310160"/>
              <a:gd name="connsiteY1" fmla="*/ 0 h 10012408"/>
              <a:gd name="connsiteX2" fmla="*/ 7310160 w 7310160"/>
              <a:gd name="connsiteY2" fmla="*/ 0 h 10012408"/>
              <a:gd name="connsiteX3" fmla="*/ 76804 w 7310160"/>
              <a:gd name="connsiteY3" fmla="*/ 10012408 h 10012408"/>
              <a:gd name="connsiteX4" fmla="*/ 0 w 7310160"/>
              <a:gd name="connsiteY4" fmla="*/ 9311527 h 10012408"/>
              <a:gd name="connsiteX0" fmla="*/ 0 w 7310160"/>
              <a:gd name="connsiteY0" fmla="*/ 9311527 h 9758806"/>
              <a:gd name="connsiteX1" fmla="*/ 6727221 w 7310160"/>
              <a:gd name="connsiteY1" fmla="*/ 0 h 9758806"/>
              <a:gd name="connsiteX2" fmla="*/ 7310160 w 7310160"/>
              <a:gd name="connsiteY2" fmla="*/ 0 h 9758806"/>
              <a:gd name="connsiteX3" fmla="*/ 219842 w 7310160"/>
              <a:gd name="connsiteY3" fmla="*/ 9758806 h 9758806"/>
              <a:gd name="connsiteX4" fmla="*/ 0 w 7310160"/>
              <a:gd name="connsiteY4" fmla="*/ 9311527 h 9758806"/>
              <a:gd name="connsiteX0" fmla="*/ 0 w 7265057"/>
              <a:gd name="connsiteY0" fmla="*/ 9238056 h 9758806"/>
              <a:gd name="connsiteX1" fmla="*/ 6682118 w 7265057"/>
              <a:gd name="connsiteY1" fmla="*/ 0 h 9758806"/>
              <a:gd name="connsiteX2" fmla="*/ 7265057 w 7265057"/>
              <a:gd name="connsiteY2" fmla="*/ 0 h 9758806"/>
              <a:gd name="connsiteX3" fmla="*/ 174739 w 7265057"/>
              <a:gd name="connsiteY3" fmla="*/ 9758806 h 9758806"/>
              <a:gd name="connsiteX4" fmla="*/ 0 w 7265057"/>
              <a:gd name="connsiteY4" fmla="*/ 9238056 h 9758806"/>
              <a:gd name="connsiteX0" fmla="*/ 0 w 7265057"/>
              <a:gd name="connsiteY0" fmla="*/ 9238056 h 9813909"/>
              <a:gd name="connsiteX1" fmla="*/ 6682118 w 7265057"/>
              <a:gd name="connsiteY1" fmla="*/ 0 h 9813909"/>
              <a:gd name="connsiteX2" fmla="*/ 7265057 w 7265057"/>
              <a:gd name="connsiteY2" fmla="*/ 0 h 9813909"/>
              <a:gd name="connsiteX3" fmla="*/ 140912 w 7265057"/>
              <a:gd name="connsiteY3" fmla="*/ 9813909 h 9813909"/>
              <a:gd name="connsiteX4" fmla="*/ 0 w 7265057"/>
              <a:gd name="connsiteY4" fmla="*/ 9238056 h 9813909"/>
              <a:gd name="connsiteX0" fmla="*/ 0 w 7265057"/>
              <a:gd name="connsiteY0" fmla="*/ 9238056 h 9813909"/>
              <a:gd name="connsiteX1" fmla="*/ 6168255 w 7265057"/>
              <a:gd name="connsiteY1" fmla="*/ 734071 h 9813909"/>
              <a:gd name="connsiteX2" fmla="*/ 7265057 w 7265057"/>
              <a:gd name="connsiteY2" fmla="*/ 0 h 9813909"/>
              <a:gd name="connsiteX3" fmla="*/ 140912 w 7265057"/>
              <a:gd name="connsiteY3" fmla="*/ 9813909 h 9813909"/>
              <a:gd name="connsiteX4" fmla="*/ 0 w 7265057"/>
              <a:gd name="connsiteY4" fmla="*/ 9238056 h 9813909"/>
              <a:gd name="connsiteX0" fmla="*/ 0 w 6878773"/>
              <a:gd name="connsiteY0" fmla="*/ 8691209 h 9267062"/>
              <a:gd name="connsiteX1" fmla="*/ 6168255 w 6878773"/>
              <a:gd name="connsiteY1" fmla="*/ 187224 h 9267062"/>
              <a:gd name="connsiteX2" fmla="*/ 6878773 w 6878773"/>
              <a:gd name="connsiteY2" fmla="*/ 0 h 9267062"/>
              <a:gd name="connsiteX3" fmla="*/ 140912 w 6878773"/>
              <a:gd name="connsiteY3" fmla="*/ 9267062 h 9267062"/>
              <a:gd name="connsiteX4" fmla="*/ 0 w 6878773"/>
              <a:gd name="connsiteY4" fmla="*/ 8691209 h 9267062"/>
              <a:gd name="connsiteX0" fmla="*/ 0 w 8282209"/>
              <a:gd name="connsiteY0" fmla="*/ 6877992 h 9267062"/>
              <a:gd name="connsiteX1" fmla="*/ 7571691 w 8282209"/>
              <a:gd name="connsiteY1" fmla="*/ 187224 h 9267062"/>
              <a:gd name="connsiteX2" fmla="*/ 8282209 w 8282209"/>
              <a:gd name="connsiteY2" fmla="*/ 0 h 9267062"/>
              <a:gd name="connsiteX3" fmla="*/ 1544348 w 8282209"/>
              <a:gd name="connsiteY3" fmla="*/ 9267062 h 9267062"/>
              <a:gd name="connsiteX4" fmla="*/ 0 w 8282209"/>
              <a:gd name="connsiteY4" fmla="*/ 6877992 h 9267062"/>
              <a:gd name="connsiteX0" fmla="*/ 0 w 8282209"/>
              <a:gd name="connsiteY0" fmla="*/ 6877992 h 7648921"/>
              <a:gd name="connsiteX1" fmla="*/ 7571691 w 8282209"/>
              <a:gd name="connsiteY1" fmla="*/ 187224 h 7648921"/>
              <a:gd name="connsiteX2" fmla="*/ 8282209 w 8282209"/>
              <a:gd name="connsiteY2" fmla="*/ 0 h 7648921"/>
              <a:gd name="connsiteX3" fmla="*/ 411048 w 8282209"/>
              <a:gd name="connsiteY3" fmla="*/ 7648921 h 7648921"/>
              <a:gd name="connsiteX4" fmla="*/ 0 w 8282209"/>
              <a:gd name="connsiteY4" fmla="*/ 6877992 h 7648921"/>
              <a:gd name="connsiteX0" fmla="*/ 0 w 8282209"/>
              <a:gd name="connsiteY0" fmla="*/ 6877992 h 7452442"/>
              <a:gd name="connsiteX1" fmla="*/ 7571691 w 8282209"/>
              <a:gd name="connsiteY1" fmla="*/ 187224 h 7452442"/>
              <a:gd name="connsiteX2" fmla="*/ 8282209 w 8282209"/>
              <a:gd name="connsiteY2" fmla="*/ 0 h 7452442"/>
              <a:gd name="connsiteX3" fmla="*/ 316164 w 8282209"/>
              <a:gd name="connsiteY3" fmla="*/ 7452442 h 7452442"/>
              <a:gd name="connsiteX4" fmla="*/ 0 w 8282209"/>
              <a:gd name="connsiteY4" fmla="*/ 6877992 h 7452442"/>
              <a:gd name="connsiteX0" fmla="*/ 0 w 8282209"/>
              <a:gd name="connsiteY0" fmla="*/ 6877992 h 7422092"/>
              <a:gd name="connsiteX1" fmla="*/ 7571691 w 8282209"/>
              <a:gd name="connsiteY1" fmla="*/ 187224 h 7422092"/>
              <a:gd name="connsiteX2" fmla="*/ 8282209 w 8282209"/>
              <a:gd name="connsiteY2" fmla="*/ 0 h 7422092"/>
              <a:gd name="connsiteX3" fmla="*/ 257526 w 8282209"/>
              <a:gd name="connsiteY3" fmla="*/ 7422093 h 7422092"/>
              <a:gd name="connsiteX4" fmla="*/ 0 w 8282209"/>
              <a:gd name="connsiteY4" fmla="*/ 6877992 h 7422092"/>
              <a:gd name="connsiteX0" fmla="*/ 0 w 8341733"/>
              <a:gd name="connsiteY0" fmla="*/ 6724377 h 7268478"/>
              <a:gd name="connsiteX1" fmla="*/ 7571691 w 8341733"/>
              <a:gd name="connsiteY1" fmla="*/ 33609 h 7268478"/>
              <a:gd name="connsiteX2" fmla="*/ 8341733 w 8341733"/>
              <a:gd name="connsiteY2" fmla="*/ 0 h 7268478"/>
              <a:gd name="connsiteX3" fmla="*/ 257526 w 8341733"/>
              <a:gd name="connsiteY3" fmla="*/ 7268478 h 7268478"/>
              <a:gd name="connsiteX4" fmla="*/ 0 w 8341733"/>
              <a:gd name="connsiteY4" fmla="*/ 6724377 h 7268478"/>
              <a:gd name="connsiteX0" fmla="*/ 0 w 8341733"/>
              <a:gd name="connsiteY0" fmla="*/ 6936650 h 7480751"/>
              <a:gd name="connsiteX1" fmla="*/ 8259287 w 8341733"/>
              <a:gd name="connsiteY1" fmla="*/ 0 h 7480751"/>
              <a:gd name="connsiteX2" fmla="*/ 8341733 w 8341733"/>
              <a:gd name="connsiteY2" fmla="*/ 212273 h 7480751"/>
              <a:gd name="connsiteX3" fmla="*/ 257526 w 8341733"/>
              <a:gd name="connsiteY3" fmla="*/ 7480751 h 7480751"/>
              <a:gd name="connsiteX4" fmla="*/ 0 w 8341733"/>
              <a:gd name="connsiteY4" fmla="*/ 6936650 h 7480751"/>
              <a:gd name="connsiteX0" fmla="*/ 0 w 8378200"/>
              <a:gd name="connsiteY0" fmla="*/ 6936650 h 7480751"/>
              <a:gd name="connsiteX1" fmla="*/ 8259287 w 8378200"/>
              <a:gd name="connsiteY1" fmla="*/ 0 h 7480751"/>
              <a:gd name="connsiteX2" fmla="*/ 8378200 w 8378200"/>
              <a:gd name="connsiteY2" fmla="*/ 409218 h 7480751"/>
              <a:gd name="connsiteX3" fmla="*/ 257526 w 8378200"/>
              <a:gd name="connsiteY3" fmla="*/ 7480751 h 7480751"/>
              <a:gd name="connsiteX4" fmla="*/ 0 w 8378200"/>
              <a:gd name="connsiteY4" fmla="*/ 6936650 h 7480751"/>
              <a:gd name="connsiteX0" fmla="*/ 0 w 8443212"/>
              <a:gd name="connsiteY0" fmla="*/ 6936650 h 7480751"/>
              <a:gd name="connsiteX1" fmla="*/ 8259287 w 8443212"/>
              <a:gd name="connsiteY1" fmla="*/ 0 h 7480751"/>
              <a:gd name="connsiteX2" fmla="*/ 8443212 w 8443212"/>
              <a:gd name="connsiteY2" fmla="*/ 513481 h 7480751"/>
              <a:gd name="connsiteX3" fmla="*/ 257526 w 8443212"/>
              <a:gd name="connsiteY3" fmla="*/ 7480751 h 7480751"/>
              <a:gd name="connsiteX4" fmla="*/ 0 w 8443212"/>
              <a:gd name="connsiteY4" fmla="*/ 6936650 h 7480751"/>
              <a:gd name="connsiteX0" fmla="*/ 0 w 8443212"/>
              <a:gd name="connsiteY0" fmla="*/ 6936650 h 7278977"/>
              <a:gd name="connsiteX1" fmla="*/ 8259287 w 8443212"/>
              <a:gd name="connsiteY1" fmla="*/ 0 h 7278977"/>
              <a:gd name="connsiteX2" fmla="*/ 8443212 w 8443212"/>
              <a:gd name="connsiteY2" fmla="*/ 513481 h 7278977"/>
              <a:gd name="connsiteX3" fmla="*/ 411348 w 8443212"/>
              <a:gd name="connsiteY3" fmla="*/ 7278977 h 7278977"/>
              <a:gd name="connsiteX4" fmla="*/ 0 w 8443212"/>
              <a:gd name="connsiteY4" fmla="*/ 6936650 h 7278977"/>
              <a:gd name="connsiteX0" fmla="*/ 0 w 8299986"/>
              <a:gd name="connsiteY0" fmla="*/ 6851996 h 7278977"/>
              <a:gd name="connsiteX1" fmla="*/ 8116061 w 8299986"/>
              <a:gd name="connsiteY1" fmla="*/ 0 h 7278977"/>
              <a:gd name="connsiteX2" fmla="*/ 8299986 w 8299986"/>
              <a:gd name="connsiteY2" fmla="*/ 513481 h 7278977"/>
              <a:gd name="connsiteX3" fmla="*/ 268122 w 8299986"/>
              <a:gd name="connsiteY3" fmla="*/ 7278977 h 7278977"/>
              <a:gd name="connsiteX4" fmla="*/ 0 w 8299986"/>
              <a:gd name="connsiteY4" fmla="*/ 6851996 h 7278977"/>
              <a:gd name="connsiteX0" fmla="*/ 0 w 8299986"/>
              <a:gd name="connsiteY0" fmla="*/ 6851996 h 9233295"/>
              <a:gd name="connsiteX1" fmla="*/ 8116061 w 8299986"/>
              <a:gd name="connsiteY1" fmla="*/ 0 h 9233295"/>
              <a:gd name="connsiteX2" fmla="*/ 8299986 w 8299986"/>
              <a:gd name="connsiteY2" fmla="*/ 513481 h 9233295"/>
              <a:gd name="connsiteX3" fmla="*/ 1296398 w 8299986"/>
              <a:gd name="connsiteY3" fmla="*/ 9233295 h 9233295"/>
              <a:gd name="connsiteX4" fmla="*/ 0 w 8299986"/>
              <a:gd name="connsiteY4" fmla="*/ 6851996 h 9233295"/>
              <a:gd name="connsiteX0" fmla="*/ 0 w 7324729"/>
              <a:gd name="connsiteY0" fmla="*/ 8650645 h 9233295"/>
              <a:gd name="connsiteX1" fmla="*/ 7140804 w 7324729"/>
              <a:gd name="connsiteY1" fmla="*/ 0 h 9233295"/>
              <a:gd name="connsiteX2" fmla="*/ 7324729 w 7324729"/>
              <a:gd name="connsiteY2" fmla="*/ 513481 h 9233295"/>
              <a:gd name="connsiteX3" fmla="*/ 321141 w 7324729"/>
              <a:gd name="connsiteY3" fmla="*/ 9233295 h 9233295"/>
              <a:gd name="connsiteX4" fmla="*/ 0 w 7324729"/>
              <a:gd name="connsiteY4" fmla="*/ 8650645 h 9233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24729" h="9233295">
                <a:moveTo>
                  <a:pt x="0" y="8650645"/>
                </a:moveTo>
                <a:lnTo>
                  <a:pt x="7140804" y="0"/>
                </a:lnTo>
                <a:lnTo>
                  <a:pt x="7324729" y="513481"/>
                </a:lnTo>
                <a:lnTo>
                  <a:pt x="321141" y="9233295"/>
                </a:lnTo>
                <a:lnTo>
                  <a:pt x="0" y="8650645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982EE90C-D4CA-4FD9-9488-0E98D0792BC6}"/>
              </a:ext>
            </a:extLst>
          </p:cNvPr>
          <p:cNvSpPr txBox="1">
            <a:spLocks/>
          </p:cNvSpPr>
          <p:nvPr/>
        </p:nvSpPr>
        <p:spPr>
          <a:xfrm>
            <a:off x="838200" y="2420118"/>
            <a:ext cx="17207424" cy="502034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ru-RU" dirty="0" smtClean="0"/>
              <a:t>Реализация </a:t>
            </a:r>
            <a:r>
              <a:rPr lang="ru-RU" dirty="0"/>
              <a:t>модели исторического просвещения «История вокруг нас» </a:t>
            </a:r>
            <a:r>
              <a:rPr lang="ru-RU" dirty="0" smtClean="0"/>
              <a:t>через внеклассную и внеурочную деятельность обучающихся на уровне общего образования</a:t>
            </a:r>
            <a:r>
              <a:rPr lang="ru-RU" dirty="0"/>
              <a:t> </a:t>
            </a:r>
            <a:endParaRPr lang="ru-RU" sz="6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F7A132B1-9672-460B-ABB4-0D9480604C8B}"/>
              </a:ext>
            </a:extLst>
          </p:cNvPr>
          <p:cNvSpPr txBox="1">
            <a:spLocks/>
          </p:cNvSpPr>
          <p:nvPr/>
        </p:nvSpPr>
        <p:spPr>
          <a:xfrm>
            <a:off x="5830871" y="7643486"/>
            <a:ext cx="11612041" cy="248285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3600" dirty="0">
                <a:solidFill>
                  <a:srgbClr val="002060"/>
                </a:solidFill>
              </a:rPr>
              <a:t>МБОУ «Гимназия №10 г. Челябинска</a:t>
            </a:r>
            <a:r>
              <a:rPr lang="ru-RU" sz="3600" dirty="0" smtClean="0">
                <a:solidFill>
                  <a:srgbClr val="002060"/>
                </a:solidFill>
              </a:rPr>
              <a:t>»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:a16="http://schemas.microsoft.com/office/drawing/2014/main" id="{2EADF9C6-BD83-48AC-92F3-D7379795E677}"/>
              </a:ext>
            </a:extLst>
          </p:cNvPr>
          <p:cNvSpPr/>
          <p:nvPr/>
        </p:nvSpPr>
        <p:spPr>
          <a:xfrm rot="17522734">
            <a:off x="4297466" y="8134539"/>
            <a:ext cx="1961805" cy="1985312"/>
          </a:xfrm>
          <a:custGeom>
            <a:avLst/>
            <a:gdLst>
              <a:gd name="connsiteX0" fmla="*/ 0 w 3466237"/>
              <a:gd name="connsiteY0" fmla="*/ 3369530 h 3369530"/>
              <a:gd name="connsiteX1" fmla="*/ 3118230 w 3466237"/>
              <a:gd name="connsiteY1" fmla="*/ 0 h 3369530"/>
              <a:gd name="connsiteX2" fmla="*/ 3466237 w 3466237"/>
              <a:gd name="connsiteY2" fmla="*/ 0 h 3369530"/>
              <a:gd name="connsiteX3" fmla="*/ 348007 w 3466237"/>
              <a:gd name="connsiteY3" fmla="*/ 3369530 h 3369530"/>
              <a:gd name="connsiteX4" fmla="*/ 0 w 3466237"/>
              <a:gd name="connsiteY4" fmla="*/ 3369530 h 3369530"/>
              <a:gd name="connsiteX0" fmla="*/ 0 w 3466237"/>
              <a:gd name="connsiteY0" fmla="*/ 3369530 h 3369530"/>
              <a:gd name="connsiteX1" fmla="*/ 3118230 w 3466237"/>
              <a:gd name="connsiteY1" fmla="*/ 0 h 3369530"/>
              <a:gd name="connsiteX2" fmla="*/ 3466237 w 3466237"/>
              <a:gd name="connsiteY2" fmla="*/ 0 h 3369530"/>
              <a:gd name="connsiteX3" fmla="*/ 1622411 w 3466237"/>
              <a:gd name="connsiteY3" fmla="*/ 1985312 h 3369530"/>
              <a:gd name="connsiteX4" fmla="*/ 0 w 3466237"/>
              <a:gd name="connsiteY4" fmla="*/ 3369530 h 3369530"/>
              <a:gd name="connsiteX0" fmla="*/ 0 w 1961805"/>
              <a:gd name="connsiteY0" fmla="*/ 1773779 h 1985312"/>
              <a:gd name="connsiteX1" fmla="*/ 1613798 w 1961805"/>
              <a:gd name="connsiteY1" fmla="*/ 0 h 1985312"/>
              <a:gd name="connsiteX2" fmla="*/ 1961805 w 1961805"/>
              <a:gd name="connsiteY2" fmla="*/ 0 h 1985312"/>
              <a:gd name="connsiteX3" fmla="*/ 117979 w 1961805"/>
              <a:gd name="connsiteY3" fmla="*/ 1985312 h 1985312"/>
              <a:gd name="connsiteX4" fmla="*/ 0 w 1961805"/>
              <a:gd name="connsiteY4" fmla="*/ 1773779 h 1985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1805" h="1985312">
                <a:moveTo>
                  <a:pt x="0" y="1773779"/>
                </a:moveTo>
                <a:lnTo>
                  <a:pt x="1613798" y="0"/>
                </a:lnTo>
                <a:lnTo>
                  <a:pt x="1961805" y="0"/>
                </a:lnTo>
                <a:lnTo>
                  <a:pt x="117979" y="1985312"/>
                </a:lnTo>
                <a:lnTo>
                  <a:pt x="0" y="1773779"/>
                </a:lnTo>
                <a:close/>
              </a:path>
            </a:pathLst>
          </a:custGeom>
          <a:solidFill>
            <a:srgbClr val="CD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Picture 2" descr="\\proxy\UU\22-23 Фольмер А.А\EMBLEMA.BMP">
            <a:extLst>
              <a:ext uri="{FF2B5EF4-FFF2-40B4-BE49-F238E27FC236}">
                <a16:creationId xmlns:a16="http://schemas.microsoft.com/office/drawing/2014/main" id="{BB310C89-F926-40FE-BDAA-07DE2EBC6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40200" y="147970"/>
            <a:ext cx="1205424" cy="1241221"/>
          </a:xfrm>
          <a:prstGeom prst="rect">
            <a:avLst/>
          </a:prstGeom>
          <a:noFill/>
        </p:spPr>
      </p:pic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id="{D91C8E1C-B218-4A5A-82A8-4419721670AB}"/>
              </a:ext>
            </a:extLst>
          </p:cNvPr>
          <p:cNvSpPr txBox="1">
            <a:spLocks/>
          </p:cNvSpPr>
          <p:nvPr/>
        </p:nvSpPr>
        <p:spPr>
          <a:xfrm>
            <a:off x="4976132" y="9045600"/>
            <a:ext cx="7088832" cy="7023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г. Челябинск</a:t>
            </a:r>
          </a:p>
          <a:p>
            <a:pPr>
              <a:spcBef>
                <a:spcPts val="0"/>
              </a:spcBef>
            </a:pPr>
            <a:r>
              <a:rPr lang="ru-RU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2024 </a:t>
            </a:r>
            <a:r>
              <a:rPr lang="ru-R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276626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4361</TotalTime>
  <Words>165</Words>
  <Application>Microsoft Office PowerPoint</Application>
  <PresentationFormat>Произвольный</PresentationFormat>
  <Paragraphs>24</Paragraphs>
  <Slides>4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Verdana</vt:lpstr>
      <vt:lpstr>1_Специальное оформление</vt:lpstr>
      <vt:lpstr>Презентация PowerPoint</vt:lpstr>
      <vt:lpstr>Цель</vt:lpstr>
      <vt:lpstr>Содержательное наполнение модели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Борисова</dc:creator>
  <cp:lastModifiedBy>User</cp:lastModifiedBy>
  <cp:revision>235</cp:revision>
  <cp:lastPrinted>2023-11-23T13:22:50Z</cp:lastPrinted>
  <dcterms:created xsi:type="dcterms:W3CDTF">2021-01-21T08:35:00Z</dcterms:created>
  <dcterms:modified xsi:type="dcterms:W3CDTF">2024-04-08T17:09:09Z</dcterms:modified>
</cp:coreProperties>
</file>