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911280-33D1-4F86-B84C-93DC4AF2567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F4CA-1B69-44EB-9708-739E7CC73897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CF-1512-45E6-9472-8D513745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0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F4CA-1B69-44EB-9708-739E7CC73897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CF-1512-45E6-9472-8D513745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5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F4CA-1B69-44EB-9708-739E7CC73897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CF-1512-45E6-9472-8D513745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6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F4CA-1B69-44EB-9708-739E7CC73897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CF-1512-45E6-9472-8D513745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0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F4CA-1B69-44EB-9708-739E7CC73897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CF-1512-45E6-9472-8D513745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4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F4CA-1B69-44EB-9708-739E7CC73897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CF-1512-45E6-9472-8D513745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1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F4CA-1B69-44EB-9708-739E7CC73897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CF-1512-45E6-9472-8D513745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F4CA-1B69-44EB-9708-739E7CC73897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CF-1512-45E6-9472-8D513745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1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F4CA-1B69-44EB-9708-739E7CC73897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CF-1512-45E6-9472-8D513745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8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F4CA-1B69-44EB-9708-739E7CC73897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CF-1512-45E6-9472-8D513745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3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F4CA-1B69-44EB-9708-739E7CC73897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5CCF-1512-45E6-9472-8D513745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8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F4CA-1B69-44EB-9708-739E7CC73897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5CCF-1512-45E6-9472-8D5137457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3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5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6" y="0"/>
            <a:ext cx="9159925" cy="6858000"/>
          </a:xfrm>
        </p:spPr>
      </p:pic>
    </p:spTree>
    <p:extLst>
      <p:ext uri="{BB962C8B-B14F-4D97-AF65-F5344CB8AC3E}">
        <p14:creationId xmlns:p14="http://schemas.microsoft.com/office/powerpoint/2010/main" val="375658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5468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54660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9987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51707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</p:spTree>
    <p:extLst>
      <p:ext uri="{BB962C8B-B14F-4D97-AF65-F5344CB8AC3E}">
        <p14:creationId xmlns:p14="http://schemas.microsoft.com/office/powerpoint/2010/main" val="34628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9636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78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836712"/>
            <a:ext cx="8046156" cy="5289451"/>
          </a:xfrm>
        </p:spPr>
      </p:pic>
    </p:spTree>
    <p:extLst>
      <p:ext uri="{BB962C8B-B14F-4D97-AF65-F5344CB8AC3E}">
        <p14:creationId xmlns:p14="http://schemas.microsoft.com/office/powerpoint/2010/main" val="2717550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297</dc:creator>
  <cp:lastModifiedBy>297</cp:lastModifiedBy>
  <cp:revision>1</cp:revision>
  <dcterms:created xsi:type="dcterms:W3CDTF">2020-12-19T07:50:52Z</dcterms:created>
  <dcterms:modified xsi:type="dcterms:W3CDTF">2020-12-19T07:55:58Z</dcterms:modified>
</cp:coreProperties>
</file>