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79" r:id="rId12"/>
    <p:sldId id="266" r:id="rId13"/>
    <p:sldId id="281" r:id="rId14"/>
    <p:sldId id="268" r:id="rId15"/>
    <p:sldId id="269" r:id="rId16"/>
    <p:sldId id="282" r:id="rId17"/>
    <p:sldId id="283" r:id="rId18"/>
    <p:sldId id="284" r:id="rId19"/>
    <p:sldId id="28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6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7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100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16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3080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35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85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2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7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3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81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29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99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74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87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ADA6-CADD-46EC-9A9F-EE39C51636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004B36-47A2-4AAB-9D23-532F814EC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6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5795" y="2875741"/>
            <a:ext cx="8915399" cy="2262781"/>
          </a:xfrm>
        </p:spPr>
        <p:txBody>
          <a:bodyPr/>
          <a:lstStyle/>
          <a:p>
            <a:r>
              <a:rPr lang="ru-RU" dirty="0" smtClean="0"/>
              <a:t>ИСТОРИЧЕСКИЙ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5795" y="5038567"/>
            <a:ext cx="8915399" cy="1126283"/>
          </a:xfrm>
        </p:spPr>
        <p:txBody>
          <a:bodyPr/>
          <a:lstStyle/>
          <a:p>
            <a:r>
              <a:rPr lang="ru-RU" dirty="0" smtClean="0"/>
              <a:t>Проект 3-го «Б» класса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159" y="1849413"/>
            <a:ext cx="2861836" cy="1548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573" y="400994"/>
            <a:ext cx="5105870" cy="38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4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179" y="459200"/>
            <a:ext cx="8911687" cy="1280890"/>
          </a:xfrm>
        </p:spPr>
        <p:txBody>
          <a:bodyPr/>
          <a:lstStyle/>
          <a:p>
            <a:r>
              <a:rPr lang="ru-RU" dirty="0" smtClean="0"/>
              <a:t>«ЗИМОЙ ГРЕЕТ, ЛЕТОМ ХОЛОДИТ, ОСЕНЬЮ ПИТАЕТ, ВЕСНОЙ ВЕСЕЛИТ»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179" y="1740090"/>
            <a:ext cx="8915400" cy="15111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видели предметы</a:t>
            </a:r>
            <a:r>
              <a:rPr lang="ru-RU" b="1" dirty="0" smtClean="0"/>
              <a:t> из дерева</a:t>
            </a:r>
            <a:r>
              <a:rPr lang="ru-RU" dirty="0" smtClean="0"/>
              <a:t>, </a:t>
            </a:r>
            <a:r>
              <a:rPr lang="ru-RU" b="1" dirty="0" smtClean="0"/>
              <a:t>бересты, лыка и лозы</a:t>
            </a:r>
            <a:r>
              <a:rPr lang="ru-RU" dirty="0" smtClean="0"/>
              <a:t>, инструменты для обработки дерева. Экскурсовод дал нам посмотреть кино про то, как плетут лапти, </a:t>
            </a:r>
            <a:r>
              <a:rPr lang="ru-RU" b="1" dirty="0" smtClean="0"/>
              <a:t>показал необычные игрушки из липы </a:t>
            </a:r>
            <a:r>
              <a:rPr lang="ru-RU" dirty="0" smtClean="0"/>
              <a:t>(и да, лапти тоже из неё). А потом мы сделали </a:t>
            </a:r>
            <a:r>
              <a:rPr lang="ru-RU" b="1" dirty="0" smtClean="0"/>
              <a:t>игрушку-куклу из мочала</a:t>
            </a:r>
            <a:r>
              <a:rPr lang="ru-RU" dirty="0" smtClean="0"/>
              <a:t>, как в старину.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641" y="3127043"/>
            <a:ext cx="2579969" cy="3452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179" y="3124217"/>
            <a:ext cx="2562225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796" y="3482448"/>
            <a:ext cx="3302477" cy="24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234" y="496915"/>
            <a:ext cx="9238857" cy="1280890"/>
          </a:xfrm>
        </p:spPr>
        <p:txBody>
          <a:bodyPr/>
          <a:lstStyle/>
          <a:p>
            <a:r>
              <a:rPr lang="ru-RU" dirty="0" smtClean="0"/>
              <a:t>ПОСЕЩЕНИЕ ВЫСТАВКИ УРАЛЬСКОГО ФАРФОРА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234" y="1777805"/>
            <a:ext cx="8915400" cy="1122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этом занятии нам рассказывали про фарфор. Кто его создавал? Как? Мы узнали про это и увидели образцы, а так же </a:t>
            </a:r>
            <a:r>
              <a:rPr lang="ru-RU" b="1" dirty="0" smtClean="0"/>
              <a:t>сделали фигурку в виде чайника</a:t>
            </a:r>
            <a:r>
              <a:rPr lang="ru-RU" dirty="0" smtClean="0"/>
              <a:t>: раскрасили и обожгли в микроволновой печи.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693" y="2900218"/>
            <a:ext cx="2723389" cy="3644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117" y="2900218"/>
            <a:ext cx="2723389" cy="3644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991" y="2893217"/>
            <a:ext cx="2738764" cy="3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8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998" y="439382"/>
            <a:ext cx="8911687" cy="1280890"/>
          </a:xfrm>
        </p:spPr>
        <p:txBody>
          <a:bodyPr/>
          <a:lstStyle/>
          <a:p>
            <a:r>
              <a:rPr lang="ru-RU" dirty="0" smtClean="0"/>
              <a:t>ТРАДИЦИОННЫЕ БЛЮДА НАРОДОВ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285" y="1720272"/>
            <a:ext cx="8915400" cy="14293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уроке мы узнали про </a:t>
            </a:r>
            <a:r>
              <a:rPr lang="ru-RU" b="1" dirty="0" smtClean="0"/>
              <a:t>народные блюда России </a:t>
            </a:r>
            <a:r>
              <a:rPr lang="ru-RU" dirty="0" smtClean="0"/>
              <a:t>и попробовали их. Среди них были </a:t>
            </a:r>
            <a:r>
              <a:rPr lang="ru-RU" dirty="0" err="1" smtClean="0"/>
              <a:t>чак-чак</a:t>
            </a:r>
            <a:r>
              <a:rPr lang="ru-RU" dirty="0" smtClean="0"/>
              <a:t>, рулеты, лепёшки и многое другое. Блюда прошли дегустацию, и мы выбрали победителя — </a:t>
            </a:r>
            <a:r>
              <a:rPr lang="ru-RU" b="1" dirty="0" smtClean="0"/>
              <a:t>Вову Позднякова</a:t>
            </a:r>
            <a:r>
              <a:rPr lang="ru-RU" dirty="0" smtClean="0"/>
              <a:t>, который принёс </a:t>
            </a:r>
            <a:r>
              <a:rPr lang="ru-RU" dirty="0" err="1" smtClean="0"/>
              <a:t>чак-чак</a:t>
            </a:r>
            <a:r>
              <a:rPr lang="ru-RU" dirty="0" smtClean="0"/>
              <a:t>. Поздравляем!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345" y="2860559"/>
            <a:ext cx="2626879" cy="3515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117" y="3149600"/>
            <a:ext cx="3928868" cy="29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9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998" y="439382"/>
            <a:ext cx="9414347" cy="1280890"/>
          </a:xfrm>
        </p:spPr>
        <p:txBody>
          <a:bodyPr/>
          <a:lstStyle/>
          <a:p>
            <a:r>
              <a:rPr lang="ru-RU" dirty="0" smtClean="0"/>
              <a:t>ПАРК ИСТОРИЧЕСКОЙ РЕКОНСТРУКЦИИ «ГАРДАРИКА»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285" y="1720271"/>
            <a:ext cx="8915400" cy="2685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Мы планируем историческое путешествие в парк «</a:t>
            </a:r>
            <a:r>
              <a:rPr lang="ru-RU" dirty="0" err="1" smtClean="0"/>
              <a:t>Гардарику</a:t>
            </a:r>
            <a:r>
              <a:rPr lang="ru-RU" dirty="0"/>
              <a:t>». В нём представлены </a:t>
            </a:r>
            <a:r>
              <a:rPr lang="ru-RU" b="1" dirty="0"/>
              <a:t>основные исторические эпохи нашей Родины </a:t>
            </a:r>
            <a:r>
              <a:rPr lang="ru-RU" dirty="0"/>
              <a:t>— от 9 века (образование Древнерусского государства) до Великой Отечественной войны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Например, площадка </a:t>
            </a:r>
            <a:r>
              <a:rPr lang="ru-RU" b="1" dirty="0"/>
              <a:t>«Древняя Русь» </a:t>
            </a:r>
            <a:r>
              <a:rPr lang="ru-RU" dirty="0"/>
              <a:t>перенесет в настоящее славянское поселение ХI века — </a:t>
            </a:r>
            <a:r>
              <a:rPr lang="ru-RU" b="1" dirty="0"/>
              <a:t>познакомит с культурой, ремеслами и воинским искусством наших далеких предков</a:t>
            </a:r>
            <a:r>
              <a:rPr lang="ru-RU" dirty="0"/>
              <a:t>! Посетители смогут пострелять из лука, выковать нож, добыть огонь, услышать игру на гуслях, попробовать традиционную кухню и даже отбить нападение </a:t>
            </a:r>
            <a:r>
              <a:rPr lang="ru-RU" dirty="0" smtClean="0"/>
              <a:t>кочевников.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225963" y="4253345"/>
            <a:ext cx="3601027" cy="2400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401" y="4253345"/>
            <a:ext cx="3573318" cy="23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1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194" y="648130"/>
            <a:ext cx="8911687" cy="1280890"/>
          </a:xfrm>
        </p:spPr>
        <p:txBody>
          <a:bodyPr/>
          <a:lstStyle/>
          <a:p>
            <a:r>
              <a:rPr lang="ru-RU" dirty="0" smtClean="0"/>
              <a:t>ОТЗЫВЫ РЕБЯТ О ЗАНЯТИЯХ В МУЗЕЕ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626700" y="1865263"/>
            <a:ext cx="1815153" cy="85980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Класс!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058080" y="4757830"/>
            <a:ext cx="2074459" cy="736979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я думаю…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8407020" y="2661313"/>
            <a:ext cx="2879679" cy="18702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Мне понравилось…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flipH="1">
            <a:off x="3623479" y="4272506"/>
            <a:ext cx="313899" cy="359617"/>
          </a:xfrm>
          <a:prstGeom prst="wedgeEllipseCallout">
            <a:avLst>
              <a:gd name="adj1" fmla="val -20832"/>
              <a:gd name="adj2" fmla="val 32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699663">
            <a:off x="3013897" y="3831523"/>
            <a:ext cx="2465335" cy="115837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хочу рассказать о…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011898" y="1979837"/>
            <a:ext cx="3120641" cy="1362951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поделиться впечатлениями?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563074" y="4683458"/>
            <a:ext cx="1642795" cy="1087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хочу в музей!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4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Вероника Мякишева рассказывает про избу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2525" y="2089727"/>
            <a:ext cx="544805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«Мне больше всего понравилось, как мы зашли в избу! Там столько всего интересного! И посуда, и печь и так далее! Там жили и работали крестьяне! </a:t>
            </a:r>
          </a:p>
          <a:p>
            <a:pPr marL="0" indent="0">
              <a:buNone/>
            </a:pPr>
            <a:r>
              <a:rPr lang="ru-RU" sz="1600" dirty="0" smtClean="0"/>
              <a:t>Изба — деревянный срубный жилой дом в сельской лесистой местности на территории расселения восточных славян. Маленькая изба — избушка, избёнка. Первоначально в традиционной терминологии избой называлась постройка или камера комплекса в пределах четырёх стен, оттапливается варочной печью».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509" y="2505363"/>
            <a:ext cx="3538353" cy="26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9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Екатерина Макарова говорит про куколку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8634" y="1635585"/>
            <a:ext cx="5448051" cy="4338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«Мне очень понравилась кукла, которую мы делали в музее.</a:t>
            </a:r>
          </a:p>
          <a:p>
            <a:pPr marL="0" indent="0">
              <a:buNone/>
            </a:pPr>
            <a:r>
              <a:rPr lang="ru-RU" sz="1600" dirty="0"/>
              <a:t>Эта куколка сделана своими руками из соломы. История этих кукол очень длинная. Куклу из соломы можно увидеть в народном творчестве многих стран мира. В древности ремесленники умели плести из соломы разные предметы, но кукол делали для детей и относились к ним очень бережно. Куколку наделяли божественной силой, во время плетения читали специальные заговоры. Куклы не имели лица, а значит не могли навредить человеку.</a:t>
            </a:r>
          </a:p>
          <a:p>
            <a:pPr marL="0" indent="0">
              <a:buNone/>
            </a:pPr>
            <a:r>
              <a:rPr lang="ru-RU" sz="1600" dirty="0"/>
              <a:t>Моя кукла, которую я сделала своими руками, принесёт мне удачу и счастье, она стала оберегом для </a:t>
            </a:r>
            <a:r>
              <a:rPr lang="ru-RU" sz="1600" dirty="0" smtClean="0"/>
              <a:t>дома».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525" y="2403135"/>
            <a:ext cx="3749963" cy="28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2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Мунтьянов</a:t>
            </a:r>
            <a:r>
              <a:rPr lang="ru-RU" dirty="0" smtClean="0"/>
              <a:t> рассказывает про лапти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8634" y="1635585"/>
            <a:ext cx="5448051" cy="4338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«Низкая обувь, распространённая на Руси в старину. </a:t>
            </a:r>
            <a:r>
              <a:rPr lang="ru-RU" sz="1600" dirty="0" smtClean="0"/>
              <a:t>Сплетённая </a:t>
            </a:r>
            <a:r>
              <a:rPr lang="ru-RU" sz="1600" dirty="0"/>
              <a:t>из древесного лыка, липовые, вязовые, ивовые, бересты или пеньки.  Для прочности подошву подплетали лозой, лыком, верёвкой или подшивали кожей. Лапти были просты в </a:t>
            </a:r>
            <a:r>
              <a:rPr lang="ru-RU" sz="1600" dirty="0" smtClean="0"/>
              <a:t>изготовлении: для одного лаптя </a:t>
            </a:r>
            <a:r>
              <a:rPr lang="ru-RU" sz="1600" dirty="0"/>
              <a:t>требуется 7 лык длиной 2 метра каждый. Ширина лыка равна длине большого пальца мужчины. Плели чаще «косым» плетением с «тупым» носиком и высокими бортами. </a:t>
            </a:r>
          </a:p>
          <a:p>
            <a:pPr marL="0" indent="0">
              <a:buNone/>
            </a:pPr>
            <a:r>
              <a:rPr lang="ru-RU" sz="1600" dirty="0"/>
              <a:t>Назывались лапти по количеству полос, шедших на изготовление одной пары. Лапоть привязывали к ноге оборами (шнурками, скрученными из лыка). </a:t>
            </a:r>
          </a:p>
          <a:p>
            <a:pPr marL="0" indent="0">
              <a:buNone/>
            </a:pPr>
            <a:r>
              <a:rPr lang="ru-RU" sz="1600" dirty="0"/>
              <a:t>Одной пары лаптей хватало на неделю, а на год крестьянину требовалось 60 пар </a:t>
            </a:r>
            <a:r>
              <a:rPr lang="ru-RU" sz="1600" dirty="0" smtClean="0"/>
              <a:t>лаптей».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785" y="2121222"/>
            <a:ext cx="2717589" cy="36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0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Мирра Казанцева говорит про избу, игрушки и липовое лыко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368" y="1905000"/>
            <a:ext cx="5448051" cy="4338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«Мы ходили в музей и меня очень впечатлило устройство деревенской избы. Очень много предметов было из дерева и глины. Столы, скамейки, люлька, ложки, скалки, кровать, игрушки. Раньше плели обувь-лапти, сумки. Очень впечатлили деревянные игрушки. В сенях стояла лошадка-качалка для маленьких детей. Для детей постарше - лошадка на колёсиках.</a:t>
            </a:r>
          </a:p>
          <a:p>
            <a:pPr marL="0" indent="0">
              <a:buNone/>
            </a:pPr>
            <a:r>
              <a:rPr lang="ru-RU" sz="1600" dirty="0"/>
              <a:t>Понравилось, как мы делали куклу из липового лыка. На самом деле эту куколку легко делать. Она лёгкая, пахнет деревом, с ней приятно играть. Из липового лыка делали верёвки, корзины, ручки для корзин. Липовое лыко делают из части ствола между верхней корой и ядром ствола. Вымачивают эту часть очень долго. От этого дерево расслаивается на тонкие полоски. Из этих тонких полосок и делают разные изделия.»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1" y="2315058"/>
            <a:ext cx="4516428" cy="3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3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следующем году мы продолжим работу над проектом «Исторический туризм». Мы запланировали </a:t>
            </a:r>
          </a:p>
          <a:p>
            <a:pPr lvl="0"/>
            <a:r>
              <a:rPr lang="ru-RU" dirty="0" smtClean="0"/>
              <a:t>Поездку в Исторический парк «</a:t>
            </a:r>
            <a:r>
              <a:rPr lang="ru-RU" dirty="0" err="1" smtClean="0"/>
              <a:t>Гардарика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Занятия в секции туризма</a:t>
            </a:r>
          </a:p>
          <a:p>
            <a:pPr lvl="0"/>
            <a:r>
              <a:rPr lang="ru-RU" dirty="0" smtClean="0"/>
              <a:t>Будем собирать макулатуру и на </a:t>
            </a:r>
            <a:r>
              <a:rPr lang="ru-RU" smtClean="0"/>
              <a:t>вырученные </a:t>
            </a:r>
            <a:r>
              <a:rPr lang="ru-RU" smtClean="0"/>
              <a:t>деньги </a:t>
            </a:r>
            <a:r>
              <a:rPr lang="ru-RU" dirty="0" smtClean="0"/>
              <a:t>купим туристическое снаряжение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307" y="662339"/>
            <a:ext cx="8911687" cy="1280890"/>
          </a:xfrm>
        </p:spPr>
        <p:txBody>
          <a:bodyPr/>
          <a:lstStyle/>
          <a:p>
            <a:r>
              <a:rPr lang="ru-RU" dirty="0" smtClean="0"/>
              <a:t>АКТУАЛЬНОСТЬ ТЕМЫ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594" y="1478403"/>
            <a:ext cx="8915400" cy="4442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Мудрый человек сказал</a:t>
            </a:r>
            <a:r>
              <a:rPr lang="ru-RU" dirty="0" smtClean="0"/>
              <a:t>: нельзя жить в настоящем и будущем, не зная прошлого. Мы решили погрузиться в прошлое родного края, чтобы интересно жить в настоящем и попробовать заглянуть в будущее.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Наш социальный проект связан с </a:t>
            </a:r>
            <a:r>
              <a:rPr lang="ru-RU" b="1" dirty="0" smtClean="0"/>
              <a:t>историческим туризмом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Исторический туризм </a:t>
            </a:r>
            <a:r>
              <a:rPr lang="ru-RU" dirty="0" smtClean="0"/>
              <a:t>— путешествие по историческим достопримечательностям и изучение жизни народов в прошлом и настоящем. </a:t>
            </a:r>
          </a:p>
          <a:p>
            <a:r>
              <a:rPr lang="ru-RU" dirty="0" smtClean="0"/>
              <a:t>Посещение мест исторических событий; </a:t>
            </a:r>
          </a:p>
          <a:p>
            <a:r>
              <a:rPr lang="ru-RU" dirty="0" smtClean="0"/>
              <a:t>Посещение мест, связанных с какой-то темой; </a:t>
            </a:r>
          </a:p>
          <a:p>
            <a:r>
              <a:rPr lang="ru-RU" dirty="0" smtClean="0"/>
              <a:t>Посещение музеев, фестивалей, тематических парков и других специально организованных территорий.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1583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Best Конец GIF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666" y="1660379"/>
            <a:ext cx="4286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9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470" y="662160"/>
            <a:ext cx="8911687" cy="128089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594" y="1468582"/>
            <a:ext cx="902651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Изучить </a:t>
            </a:r>
            <a:r>
              <a:rPr lang="ru-RU" b="1" dirty="0" smtClean="0"/>
              <a:t>жизнь, историю, и культуру </a:t>
            </a:r>
            <a:r>
              <a:rPr lang="ru-RU" dirty="0" smtClean="0"/>
              <a:t>народов Южного Урала и получить от этого удовольствие.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5211" y="2422533"/>
            <a:ext cx="4855297" cy="36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633346"/>
            <a:ext cx="8911687" cy="128089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525" y="1405115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 smtClean="0"/>
              <a:t>Изучить быт и традиции народов Южного Урала на примере </a:t>
            </a:r>
            <a:r>
              <a:rPr lang="ru-RU" dirty="0" err="1" smtClean="0"/>
              <a:t>нагайбаков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Познакомиться с ремёслами народов Южного Урала и попробовать изготовить своими руками старинные изделия и блюда; </a:t>
            </a:r>
          </a:p>
          <a:p>
            <a:r>
              <a:rPr lang="ru-RU" dirty="0" smtClean="0"/>
              <a:t>Совершить историческое путешествие.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682" y="3205019"/>
            <a:ext cx="2479071" cy="3317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680" y="3205019"/>
            <a:ext cx="2479070" cy="3317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685" y="3199481"/>
            <a:ext cx="2483209" cy="3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6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306" y="495856"/>
            <a:ext cx="8911687" cy="1914374"/>
          </a:xfrm>
        </p:spPr>
        <p:txBody>
          <a:bodyPr/>
          <a:lstStyle/>
          <a:p>
            <a:pPr algn="ctr"/>
            <a:r>
              <a:rPr lang="ru-RU" dirty="0" smtClean="0"/>
              <a:t>ЗАНЯТИЯ В ГОСУДАРСТВЕННОМ ИСТОРИЧЕСКОМ МУЗЕЕ ЮЖНОГО УРАЛА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057" y="2475345"/>
            <a:ext cx="2982357" cy="399126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242" y="2475345"/>
            <a:ext cx="2991851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998" y="546377"/>
            <a:ext cx="8911687" cy="1280890"/>
          </a:xfrm>
        </p:spPr>
        <p:txBody>
          <a:bodyPr/>
          <a:lstStyle/>
          <a:p>
            <a:r>
              <a:rPr lang="ru-RU" dirty="0" smtClean="0"/>
              <a:t>КУЛЬТУРЫ И ТРАДИЦИИ НАРОДОВ УРАЛА: НАГАЙБАКИ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998" y="1827267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музее нам рассказывали про </a:t>
            </a:r>
            <a:r>
              <a:rPr lang="ru-RU" b="1" dirty="0" err="1" smtClean="0"/>
              <a:t>нагайбаков</a:t>
            </a:r>
            <a:r>
              <a:rPr lang="ru-RU" dirty="0"/>
              <a:t> </a:t>
            </a:r>
            <a:r>
              <a:rPr lang="ru-RU" dirty="0" smtClean="0"/>
              <a:t>— это коренной малочисленный </a:t>
            </a:r>
            <a:r>
              <a:rPr lang="ru-RU" b="1" dirty="0" smtClean="0"/>
              <a:t>народ жителей Урала</a:t>
            </a:r>
            <a:r>
              <a:rPr lang="ru-RU" dirty="0" smtClean="0"/>
              <a:t>, православные христиане. У них свои обычаи, традиции и язык. Их одежда отличается от нашей.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998" y="2957271"/>
            <a:ext cx="2747080" cy="3676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564" y="2957271"/>
            <a:ext cx="2747080" cy="3676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1145" y="5387550"/>
            <a:ext cx="947360" cy="1267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4130" y="2957271"/>
            <a:ext cx="2728361" cy="36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7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871" y="614874"/>
            <a:ext cx="8911687" cy="1280890"/>
          </a:xfrm>
        </p:spPr>
        <p:txBody>
          <a:bodyPr/>
          <a:lstStyle/>
          <a:p>
            <a:r>
              <a:rPr lang="ru-RU" dirty="0" smtClean="0"/>
              <a:t>«КАК РУБАШКА В ПОЛЕ ВЫРОСЛА»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994" y="1366982"/>
            <a:ext cx="8915400" cy="146858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этом занятии мы узнали про </a:t>
            </a:r>
            <a:r>
              <a:rPr lang="ru-RU" b="1" dirty="0" smtClean="0"/>
              <a:t>этапы обработки растительного волокна </a:t>
            </a:r>
            <a:r>
              <a:rPr lang="ru-RU" dirty="0" smtClean="0"/>
              <a:t>и </a:t>
            </a:r>
            <a:r>
              <a:rPr lang="ru-RU" b="1" dirty="0" smtClean="0"/>
              <a:t>разных способах изготовления текстиля</a:t>
            </a:r>
            <a:r>
              <a:rPr lang="ru-RU" dirty="0" smtClean="0"/>
              <a:t>. Мы увидели необходимые для этого инструменты и освоили многие технологии — например, ткачество на ткацком станке и берде, также традиционные способы плетения.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669" y="2647872"/>
            <a:ext cx="2937886" cy="3931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041" y="2647872"/>
            <a:ext cx="2937886" cy="39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6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580" y="670292"/>
            <a:ext cx="8911687" cy="1280890"/>
          </a:xfrm>
        </p:spPr>
        <p:txBody>
          <a:bodyPr/>
          <a:lstStyle/>
          <a:p>
            <a:r>
              <a:rPr lang="ru-RU" dirty="0" smtClean="0"/>
              <a:t>«ПО ЛЕСАМ, ПО ДОЛАМ ХОДЯТ ШУБА ДА КАФТАН»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867" y="1951182"/>
            <a:ext cx="911326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узнали про способы изготовления </a:t>
            </a:r>
            <a:r>
              <a:rPr lang="ru-RU" b="1" dirty="0" smtClean="0"/>
              <a:t>текстильных предметов </a:t>
            </a:r>
            <a:r>
              <a:rPr lang="ru-RU" dirty="0" smtClean="0"/>
              <a:t>из шерсти домашних животных. Увидели образцы вязаных, сотканных и валяных изделий из фонда музея, а также </a:t>
            </a:r>
            <a:r>
              <a:rPr lang="ru-RU" b="1" dirty="0" smtClean="0"/>
              <a:t>инструменты для их приготовления</a:t>
            </a:r>
            <a:r>
              <a:rPr lang="ru-RU" dirty="0" smtClean="0"/>
              <a:t>. А ещё мы сделали шарик из овечьей шерсти!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163" y="3159387"/>
            <a:ext cx="4355705" cy="32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3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997" y="44861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«БЫЛ Я НА КОПАНЦЕ, БЫЛ Я НА ТОПАНЦЕ, БЫЛ Я НА КРУЖАЛЕ, БЫЛ Я НА ПОЖАРЕ…»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997" y="1729509"/>
            <a:ext cx="8915400" cy="15586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Отгадка этой загадки — </a:t>
            </a:r>
            <a:r>
              <a:rPr lang="ru-RU" b="1" dirty="0" smtClean="0"/>
              <a:t>изделие из глины</a:t>
            </a:r>
            <a:r>
              <a:rPr lang="ru-RU" dirty="0" smtClean="0"/>
              <a:t>. Не верите? А мы на занятии узнали всё про глину и можем подтвердить. Мы увидели традиционную глиняную посуду, узнали её названия и назначение. Посмотрели мультфильм и </a:t>
            </a:r>
            <a:r>
              <a:rPr lang="ru-RU" b="1" dirty="0" smtClean="0"/>
              <a:t>увидели изготовление вживую</a:t>
            </a:r>
            <a:r>
              <a:rPr lang="ru-RU" dirty="0" smtClean="0"/>
              <a:t>. На практическом занятии каждый из нас </a:t>
            </a:r>
            <a:r>
              <a:rPr lang="ru-RU" b="1" dirty="0" smtClean="0"/>
              <a:t>сделал свистульку из глины</a:t>
            </a:r>
            <a:r>
              <a:rPr lang="ru-RU" dirty="0" smtClean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72146" y="3288145"/>
            <a:ext cx="2601898" cy="3482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053" y="3354884"/>
            <a:ext cx="4216019" cy="31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</TotalTime>
  <Words>1140</Words>
  <Application>Microsoft Office PowerPoint</Application>
  <PresentationFormat>Произвольный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ИСТОРИЧЕСКИЙ ТУРИЗМ</vt:lpstr>
      <vt:lpstr>АКТУАЛЬНОСТЬ ТЕМЫ </vt:lpstr>
      <vt:lpstr>ЦЕЛЬ ПРОЕКТА</vt:lpstr>
      <vt:lpstr>ЗАДАЧИ ПРОЕКТА</vt:lpstr>
      <vt:lpstr>ЗАНЯТИЯ В ГОСУДАРСТВЕННОМ ИСТОРИЧЕСКОМ МУЗЕЕ ЮЖНОГО УРАЛА</vt:lpstr>
      <vt:lpstr>КУЛЬТУРЫ И ТРАДИЦИИ НАРОДОВ УРАЛА: НАГАЙБАКИ</vt:lpstr>
      <vt:lpstr>«КАК РУБАШКА В ПОЛЕ ВЫРОСЛА»</vt:lpstr>
      <vt:lpstr>«ПО ЛЕСАМ, ПО ДОЛАМ ХОДЯТ ШУБА ДА КАФТАН»</vt:lpstr>
      <vt:lpstr>«БЫЛ Я НА КОПАНЦЕ, БЫЛ Я НА ТОПАНЦЕ, БЫЛ Я НА КРУЖАЛЕ, БЫЛ Я НА ПОЖАРЕ…»</vt:lpstr>
      <vt:lpstr>«ЗИМОЙ ГРЕЕТ, ЛЕТОМ ХОЛОДИТ, ОСЕНЬЮ ПИТАЕТ, ВЕСНОЙ ВЕСЕЛИТ»</vt:lpstr>
      <vt:lpstr>ПОСЕЩЕНИЕ ВЫСТАВКИ УРАЛЬСКОГО ФАРФОРА</vt:lpstr>
      <vt:lpstr>ТРАДИЦИОННЫЕ БЛЮДА НАРОДОВ РОССИИ</vt:lpstr>
      <vt:lpstr>ПАРК ИСТОРИЧЕСКОЙ РЕКОНСТРУКЦИИ «ГАРДАРИКА»</vt:lpstr>
      <vt:lpstr>ОТЗЫВЫ РЕБЯТ О ЗАНЯТИЯХ В МУЗЕЕ</vt:lpstr>
      <vt:lpstr>Вероника Мякишева рассказывает про избу </vt:lpstr>
      <vt:lpstr>Екатерина Макарова говорит про куколку</vt:lpstr>
      <vt:lpstr>Алексей Мунтьянов рассказывает про лапти</vt:lpstr>
      <vt:lpstr>Мирра Казанцева говорит про избу, игрушки и липовое лыко </vt:lpstr>
      <vt:lpstr>Планы на будущее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ТУРИЗМ</dc:title>
  <dc:creator>Сонечка</dc:creator>
  <cp:lastModifiedBy>Uchitely</cp:lastModifiedBy>
  <cp:revision>31</cp:revision>
  <dcterms:created xsi:type="dcterms:W3CDTF">2023-04-25T12:43:10Z</dcterms:created>
  <dcterms:modified xsi:type="dcterms:W3CDTF">2023-05-04T06:20:28Z</dcterms:modified>
</cp:coreProperties>
</file>