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FF732E-AE6C-4B89-A2CC-388FD846EE1D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E9FFDFE-29B4-4585-B704-BC84D5B305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Смирнова Юлия Викторовна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EcH57X81za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7" y="1000108"/>
            <a:ext cx="8286808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3543295" cy="571504"/>
          </a:xfrm>
        </p:spPr>
        <p:txBody>
          <a:bodyPr>
            <a:normAutofit fontScale="90000"/>
          </a:bodyPr>
          <a:lstStyle/>
          <a:p>
            <a:r>
              <a:rPr lang="ru-RU" sz="3200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3543295" cy="628654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Годы поста директора: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2006-2014 .Смирнова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Юлия Викторовна директор МБОУ гимназии 10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г.Челябинска, Почетный работник общего образования РФ, к.п.н., доцент Управленческая концепция директора Муниципального бюджетного общеобразовательного учреждения гимназии 10 г.Челябинска</a:t>
            </a:r>
          </a:p>
        </p:txBody>
      </p:sp>
      <p:pic>
        <p:nvPicPr>
          <p:cNvPr id="5" name="Содержимое 4" descr="owkv6d2dZ9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6248" y="357166"/>
            <a:ext cx="4429156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686172" cy="714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42852"/>
            <a:ext cx="3757610" cy="650085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Окончила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математический факультет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ЧелГУ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награждена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очетной Грамотой МОРФ, соискатель на звание кандидата педагогических наук. Директор школы, учитель математики и информатики.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школу №10 пришла в 1995 году на должность зам. директора по научно-методической работе . Под ее руководством велась экспериментальная работа по направлениям: интеграция базового и дополнительного образования, развитие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среды ОУ; осуществлялась подготовка документов  на конкурс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Государственная поддержка ОУ, активно внедряющих инновационные образовательные программы в рамках приоритетного национального проекта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“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A1b9DR36JJ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46458" y="285728"/>
            <a:ext cx="4611821" cy="635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429124" y="357166"/>
            <a:ext cx="3257544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260648"/>
            <a:ext cx="3400420" cy="550072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Смирнова Юлия Викторовна является автором монографии «Управление развитием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среды гимназии» и 25 статей по проблемам функционирования образовательного учреждения, внедрения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технологий в образовательный процесс.</a:t>
            </a:r>
          </a:p>
        </p:txBody>
      </p:sp>
      <p:pic>
        <p:nvPicPr>
          <p:cNvPr id="5" name="Содержимое 4" descr="d0YsijQrHb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00496" y="214290"/>
            <a:ext cx="4857783" cy="628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</TotalTime>
  <Words>131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Смирнова Юлия Викторовна</vt:lpstr>
      <vt:lpstr>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Смирнова Юлия Викторовна</dc:title>
  <dc:creator>Комп</dc:creator>
  <cp:lastModifiedBy>hppro</cp:lastModifiedBy>
  <cp:revision>3</cp:revision>
  <dcterms:created xsi:type="dcterms:W3CDTF">2017-02-26T16:40:59Z</dcterms:created>
  <dcterms:modified xsi:type="dcterms:W3CDTF">2021-10-09T17:44:13Z</dcterms:modified>
</cp:coreProperties>
</file>