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476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135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48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805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3171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5282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956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78892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991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666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074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E4CB8-2326-4762-9291-F71756E44521}" type="datetimeFigureOut">
              <a:rPr lang="ru-RU" smtClean="0"/>
              <a:t>03.05.2023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DC06D-06A4-4C62-BD6F-12D7CB993B2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83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91" y="-124691"/>
            <a:ext cx="12316691" cy="698269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35118">
            <a:off x="1282718" y="660671"/>
            <a:ext cx="5153891" cy="3120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7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Литературная гостиная </a:t>
            </a:r>
            <a:endParaRPr lang="ru-RU" sz="7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37964">
            <a:off x="6576961" y="939346"/>
            <a:ext cx="379614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«Моя </a:t>
            </a:r>
          </a:p>
          <a:p>
            <a:pPr algn="ctr"/>
            <a:r>
              <a:rPr lang="ru-RU" sz="8000" dirty="0">
                <a:latin typeface="Arial Narrow" panose="020B0606020202030204" pitchFamily="34" charset="0"/>
                <a:cs typeface="Times New Roman" panose="02020603050405020304" pitchFamily="18" charset="0"/>
              </a:rPr>
              <a:t>м</a:t>
            </a:r>
            <a:r>
              <a:rPr lang="ru-RU" sz="8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алая </a:t>
            </a:r>
          </a:p>
          <a:p>
            <a:pPr algn="ctr"/>
            <a:r>
              <a:rPr lang="ru-RU" sz="8000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Родина»</a:t>
            </a:r>
            <a:endParaRPr lang="ru-RU" sz="80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 flipH="1">
            <a:off x="9353896" y="5762479"/>
            <a:ext cx="2212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4Б класс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228">
            <a:off x="2118980" y="3797091"/>
            <a:ext cx="3045711" cy="20304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1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299555" flipH="1">
            <a:off x="1537854" y="686953"/>
            <a:ext cx="4890653" cy="4431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u="sng" dirty="0" smtClean="0">
                <a:latin typeface="Arial Narrow" panose="020B0606020202030204" pitchFamily="34" charset="0"/>
              </a:rPr>
              <a:t>Цель проекта: </a:t>
            </a:r>
            <a:r>
              <a:rPr lang="ru-RU" sz="3200" dirty="0">
                <a:latin typeface="Arial Narrow" panose="020B0606020202030204" pitchFamily="34" charset="0"/>
              </a:rPr>
              <a:t>повысить интерес учащихся к культурному наследию Урала и познакомиться с творчеством уральских </a:t>
            </a:r>
            <a:r>
              <a:rPr lang="ru-RU" sz="3200" dirty="0" smtClean="0">
                <a:latin typeface="Arial Narrow" panose="020B0606020202030204" pitchFamily="34" charset="0"/>
              </a:rPr>
              <a:t>поэтов.</a:t>
            </a:r>
            <a:endParaRPr lang="ru-RU" sz="32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 rot="21417426">
            <a:off x="6691630" y="2873914"/>
            <a:ext cx="41438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2800" dirty="0">
                <a:latin typeface="Arial Narrow" panose="020B0606020202030204" pitchFamily="34" charset="0"/>
              </a:rPr>
              <a:t>Город на Южном Урале.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 Narrow" panose="020B0606020202030204" pitchFamily="34" charset="0"/>
              </a:rPr>
              <a:t>Город на речке Миасс,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 Narrow" panose="020B0606020202030204" pitchFamily="34" charset="0"/>
              </a:rPr>
              <a:t>Самый красивый едва </a:t>
            </a:r>
            <a:r>
              <a:rPr lang="ru-RU" sz="2800" dirty="0" smtClean="0">
                <a:latin typeface="Arial Narrow" panose="020B0606020202030204" pitchFamily="34" charset="0"/>
              </a:rPr>
              <a:t>ли,</a:t>
            </a:r>
          </a:p>
          <a:p>
            <a:pPr>
              <a:lnSpc>
                <a:spcPct val="150000"/>
              </a:lnSpc>
            </a:pPr>
            <a:r>
              <a:rPr lang="ru-RU" sz="2800" dirty="0">
                <a:latin typeface="Arial Narrow" panose="020B0606020202030204" pitchFamily="34" charset="0"/>
              </a:rPr>
              <a:t>Самый любимый для нас</a:t>
            </a:r>
            <a:r>
              <a:rPr lang="ru-RU" sz="2800" dirty="0" smtClean="0">
                <a:latin typeface="Arial Narrow" panose="020B0606020202030204" pitchFamily="34" charset="0"/>
              </a:rPr>
              <a:t>.</a:t>
            </a:r>
          </a:p>
          <a:p>
            <a:pPr algn="r"/>
            <a:r>
              <a:rPr lang="ru-RU" sz="2800" dirty="0" smtClean="0">
                <a:latin typeface="Arial Narrow" panose="020B0606020202030204" pitchFamily="34" charset="0"/>
              </a:rPr>
              <a:t>Ася Горская</a:t>
            </a:r>
            <a:endParaRPr lang="ru-RU" sz="2800" dirty="0">
              <a:latin typeface="Arial Narrow" panose="020B060602020203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614">
            <a:off x="6604478" y="786634"/>
            <a:ext cx="4038566" cy="22708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047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13735">
            <a:off x="1249748" y="1026118"/>
            <a:ext cx="5248145" cy="43023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0636" y="1189185"/>
            <a:ext cx="5153888" cy="3976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00756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207818"/>
            <a:ext cx="12095018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42586">
            <a:off x="1311581" y="1393182"/>
            <a:ext cx="5236988" cy="4210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6927">
            <a:off x="6479201" y="1364673"/>
            <a:ext cx="4414980" cy="4267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94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36" y="0"/>
            <a:ext cx="1208116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77820">
            <a:off x="1341340" y="1078799"/>
            <a:ext cx="5241529" cy="41950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30850" y="1140657"/>
            <a:ext cx="5135548" cy="411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32665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56" y="0"/>
            <a:ext cx="12025744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667021">
            <a:off x="1186293" y="900544"/>
            <a:ext cx="4322619" cy="324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7877">
            <a:off x="3257551" y="3077440"/>
            <a:ext cx="3338945" cy="2504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567689">
            <a:off x="6077752" y="1059364"/>
            <a:ext cx="3962400" cy="297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88492" y="3374541"/>
            <a:ext cx="2791176" cy="2093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4894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7327">
            <a:off x="1731863" y="1492828"/>
            <a:ext cx="4234872" cy="317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397" y="1648692"/>
            <a:ext cx="4312204" cy="3197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737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545"/>
            <a:ext cx="12192000" cy="69965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732171">
            <a:off x="1196982" y="901707"/>
            <a:ext cx="5304750" cy="44168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7080">
            <a:off x="6426713" y="1231406"/>
            <a:ext cx="5305496" cy="3979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920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09" y="0"/>
            <a:ext cx="12011891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296" y="540327"/>
            <a:ext cx="2492551" cy="3207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241" y="2310244"/>
            <a:ext cx="2667814" cy="3338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 rot="249977" flipH="1">
            <a:off x="1748628" y="1759269"/>
            <a:ext cx="50898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200" dirty="0" smtClean="0">
                <a:latin typeface="Arial Narrow" panose="020B0606020202030204" pitchFamily="34" charset="0"/>
              </a:rPr>
              <a:t>Спасибо за внимание</a:t>
            </a:r>
            <a:r>
              <a:rPr lang="ru-RU" sz="4400" dirty="0" smtClean="0">
                <a:latin typeface="Arial Narrow" panose="020B0606020202030204" pitchFamily="34" charset="0"/>
              </a:rPr>
              <a:t>!</a:t>
            </a:r>
            <a:endParaRPr lang="ru-RU" sz="4400" dirty="0">
              <a:latin typeface="Arial Narrow" panose="020B0606020202030204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2007">
            <a:off x="2735507" y="2660069"/>
            <a:ext cx="2409486" cy="3255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863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52</Words>
  <Application>Microsoft Office PowerPoint</Application>
  <PresentationFormat>Широкоэкранный</PresentationFormat>
  <Paragraphs>12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Arial Narrow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Татьяна</dc:creator>
  <cp:lastModifiedBy>Татьяна</cp:lastModifiedBy>
  <cp:revision>7</cp:revision>
  <dcterms:created xsi:type="dcterms:W3CDTF">2023-05-03T14:17:12Z</dcterms:created>
  <dcterms:modified xsi:type="dcterms:W3CDTF">2023-05-03T15:36:14Z</dcterms:modified>
</cp:coreProperties>
</file>