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306" r:id="rId3"/>
    <p:sldId id="821" r:id="rId4"/>
    <p:sldId id="822" r:id="rId5"/>
    <p:sldId id="302" r:id="rId6"/>
    <p:sldId id="304" r:id="rId7"/>
    <p:sldId id="303" r:id="rId8"/>
    <p:sldId id="305" r:id="rId9"/>
    <p:sldId id="275" r:id="rId10"/>
    <p:sldId id="824" r:id="rId11"/>
    <p:sldId id="825" r:id="rId12"/>
    <p:sldId id="826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образовательной организации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Челябинска (для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 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 10 г. Челябинска»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Инна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изучения личностных образовательных результатов обучающихся начальной школы МБОУ «Гимназия № 10 г. Челябинска»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043608" y="806745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Программное средство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автоматической обработки полученных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диагностики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17639" t="21224" r="23001" b="4884"/>
          <a:stretch/>
        </p:blipFill>
        <p:spPr>
          <a:xfrm>
            <a:off x="956732" y="1614260"/>
            <a:ext cx="7287675" cy="45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6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11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043608" y="806745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Индивидуальный профиль обучающегося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4202" t="20081" r="51421" b="3140"/>
          <a:stretch/>
        </p:blipFill>
        <p:spPr>
          <a:xfrm>
            <a:off x="1161762" y="1333962"/>
            <a:ext cx="6114321" cy="4986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1772816"/>
            <a:ext cx="1152128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12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043608" y="806745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Профиль класса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2572" t="25912" r="53952" b="2341"/>
          <a:stretch/>
        </p:blipFill>
        <p:spPr>
          <a:xfrm>
            <a:off x="1907704" y="1631312"/>
            <a:ext cx="5544616" cy="45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95300"/>
            <a:ext cx="90392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Руководитель проекта </a:t>
            </a:r>
            <a:r>
              <a:rPr lang="ru-RU" sz="2800" dirty="0" smtClean="0"/>
              <a:t>– </a:t>
            </a:r>
            <a:r>
              <a:rPr lang="ru-RU" sz="2800" dirty="0" err="1" smtClean="0"/>
              <a:t>Клавдиенко</a:t>
            </a:r>
            <a:r>
              <a:rPr lang="ru-RU" sz="2800" dirty="0" smtClean="0"/>
              <a:t> З. М., педагог-психолог</a:t>
            </a:r>
          </a:p>
          <a:p>
            <a:pPr marL="0" indent="0">
              <a:buNone/>
            </a:pPr>
            <a:r>
              <a:rPr lang="ru-RU" sz="2800" dirty="0"/>
              <a:t>Команда проекта:</a:t>
            </a:r>
          </a:p>
          <a:p>
            <a:r>
              <a:rPr lang="ru-RU" sz="2800" dirty="0" smtClean="0"/>
              <a:t>Ушакова Е. Е., заместитель директора по ВР;</a:t>
            </a:r>
          </a:p>
          <a:p>
            <a:r>
              <a:rPr lang="ru-RU" sz="2800" dirty="0" err="1" smtClean="0"/>
              <a:t>Фольмер</a:t>
            </a:r>
            <a:r>
              <a:rPr lang="ru-RU" sz="2800" dirty="0" smtClean="0"/>
              <a:t> А. А., социальный педагог.</a:t>
            </a: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97806" y="1440568"/>
            <a:ext cx="1351892" cy="1262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sun9-42.userapi.com/impg/n-jp74kS7p5VPeUTUNeRtgIwXqoI7y7VBbxGWQ/Rkz_Y5ZRGJo.jpg?size=684x1024&amp;quality=96&amp;sign=d0645bd9d49080b3034e324a284c2d2b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6832" r="4543" b="31500"/>
          <a:stretch/>
        </p:blipFill>
        <p:spPr bwMode="auto">
          <a:xfrm>
            <a:off x="7569761" y="1376448"/>
            <a:ext cx="1421874" cy="14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7.userapi.com/impg/jRzNJNOdk53rj_5nZlBOHOdyu-zqjQyKQsbwqA/yczh7-w_W5Q.jpg?size=1600x1600&amp;quality=96&amp;sign=80ccf8a53f40fcaf8fc13286cde85a89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 t="21951" r="38206" b="58837"/>
          <a:stretch/>
        </p:blipFill>
        <p:spPr bwMode="auto">
          <a:xfrm>
            <a:off x="1927424" y="4121407"/>
            <a:ext cx="1686982" cy="184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3-20.userapi.com/impg/H7TUSs2oIlCzH_-2c214rdh0iAoVfWfXBRp4UQ/Z6YqYWmmPks.jpg?size=720x1080&amp;quality=96&amp;sign=5e636acb647844d00cbb68719da5541c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10389" r="27275" b="56134"/>
          <a:stretch/>
        </p:blipFill>
        <p:spPr bwMode="auto">
          <a:xfrm>
            <a:off x="3851920" y="4121407"/>
            <a:ext cx="1719885" cy="184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 об открытии проекта за подписью руководителя ОО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7196" t="14565" r="17073" b="16466"/>
          <a:stretch/>
        </p:blipFill>
        <p:spPr>
          <a:xfrm>
            <a:off x="1547664" y="846446"/>
            <a:ext cx="5832648" cy="52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122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97767" y="465221"/>
            <a:ext cx="88936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изучения личностных образовательных результатов обучающихся начальной школы МБОУ «Гимназия № 10 г. Челябинска»</a:t>
            </a:r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72" t="17802" r="6230" b="21386"/>
          <a:stretch/>
        </p:blipFill>
        <p:spPr>
          <a:xfrm>
            <a:off x="0" y="1607884"/>
            <a:ext cx="9091387" cy="48454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231725"/>
              </p:ext>
            </p:extLst>
          </p:nvPr>
        </p:nvGraphicFramePr>
        <p:xfrm>
          <a:off x="361949" y="1071919"/>
          <a:ext cx="7954467" cy="505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5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48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Временные затраты на поиск диагностического инструментария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в открытом доступе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банка диагностического инструментария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53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Временные затраты на сбор заполненных родителями бланков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родителей и классных руководителей затруднено: занятость родителей либо их нежелание идти на контакт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 напоминание родителям о сдаче диагностических бланков через родительские чаты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8961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Временные затраты на заполнение классными руководителями бланков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Занятость и объем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работы классных руководителей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с классными руководителями в формате проектной сессии (рабочее время в каникулярный период)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8897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Временные затраты на обработку результатов диагностики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 сложность диагностических материалов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программного средства для автоматической обработки полученных результатов диагностики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895468" y="610253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03826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732" y="3789040"/>
            <a:ext cx="3865563" cy="222203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затраты на поиск диагностического инструментария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затраты на сбор заполненных родителями бланков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затраты на заполнение классными руководителями бланков.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затраты на обработку результатов диагностики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929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-44466" y="706783"/>
            <a:ext cx="889362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Карта целевого состояния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изучения личностных образовательных результатов обучающихся начальной школы МБОУ «Гимназия № 10 г. Челябинска»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8768" r="58867" b="8321"/>
          <a:stretch/>
        </p:blipFill>
        <p:spPr>
          <a:xfrm>
            <a:off x="539552" y="1700808"/>
            <a:ext cx="7665137" cy="47285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27941"/>
              </p:ext>
            </p:extLst>
          </p:nvPr>
        </p:nvGraphicFramePr>
        <p:xfrm>
          <a:off x="361949" y="1130849"/>
          <a:ext cx="8640761" cy="566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64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373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84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затраты на поиск диагностического инструментария</a:t>
                      </a: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методик с использованием: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1.Библиотек электронных книг: koob.ru; bookap.info; «Библиотека Мошкова»;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Электронных собраний статей: https://cyberleninka.ru/ научная электронная библиотека статей; psy.rin.ru;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3.Сайты факультетов психологии МГУ, СПбГУ,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ЮУрГГПУ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4.Интернет-ресурсы психологической тематики.</a:t>
                      </a:r>
                    </a:p>
                    <a:p>
                      <a:pPr algn="just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Клавдиенко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З. М., педагог-психолог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банка диагностического инструментария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5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Временные затраты</a:t>
                      </a:r>
                      <a:r>
                        <a:rPr lang="ru-RU" alt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сбор</a:t>
                      </a: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заполненных</a:t>
                      </a:r>
                      <a:r>
                        <a:rPr lang="ru-RU" alt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родителями бланков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 напоминание родителям о сдаче диагностических бланков через родительские чаты</a:t>
                      </a:r>
                    </a:p>
                    <a:p>
                      <a:pPr algn="just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ru-RU" alt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неде</a:t>
                      </a: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-ля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Заполненные бланки </a:t>
                      </a: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</a:t>
                      </a: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времени </a:t>
                      </a:r>
                      <a:r>
                        <a:rPr lang="ru-RU" alt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сбор</a:t>
                      </a: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заполненных</a:t>
                      </a:r>
                      <a:r>
                        <a:rPr lang="ru-RU" alt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родителями бланков </a:t>
                      </a:r>
                      <a:endParaRPr lang="ru-RU" alt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9078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Временные затраты на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заполнение класс-</a:t>
                      </a:r>
                      <a:r>
                        <a:rPr lang="ru-RU" altLang="ru-RU" sz="1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ными</a:t>
                      </a: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руководите-</a:t>
                      </a:r>
                      <a:r>
                        <a:rPr lang="ru-RU" altLang="ru-RU" sz="1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лями</a:t>
                      </a: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бланков</a:t>
                      </a:r>
                      <a:endParaRPr lang="ru-RU" alt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с классными руководителями в формате проектной сессии (рабочее время в каникулярный период)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Заполненные бланки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395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Временные затраты на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обработку </a:t>
                      </a:r>
                      <a:r>
                        <a:rPr lang="ru-RU" altLang="ru-RU" sz="1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</a:t>
                      </a: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-татов  диагностики</a:t>
                      </a:r>
                      <a:endParaRPr lang="ru-RU" alt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программного средства для автоматической обработки полученных результатов диагностики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Клавдиенко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З. М., педагог-психолог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дня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и анализ результатов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03648" y="669185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547</Words>
  <Application>Microsoft Office PowerPoint</Application>
  <PresentationFormat>Экран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think-cell Slide</vt:lpstr>
      <vt:lpstr>Администрация города Челябинска</vt:lpstr>
      <vt:lpstr>Презентация PowerPoint</vt:lpstr>
      <vt:lpstr>Презентация PowerPoint</vt:lpstr>
      <vt:lpstr>Презентация PowerPoint</vt:lpstr>
      <vt:lpstr>Администрация города Челябинска</vt:lpstr>
      <vt:lpstr>Презентация PowerPoint</vt:lpstr>
      <vt:lpstr>Администрация города Челябинска</vt:lpstr>
      <vt:lpstr>Администрация города Челябинска</vt:lpstr>
      <vt:lpstr>Администрация города Челябинска</vt:lpstr>
      <vt:lpstr>Администрация города Челябинска</vt:lpstr>
      <vt:lpstr>Администрация города Челябинска</vt:lpstr>
      <vt:lpstr>Администрация города Челябинска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Psyholog</cp:lastModifiedBy>
  <cp:revision>158</cp:revision>
  <cp:lastPrinted>2019-04-25T09:14:46Z</cp:lastPrinted>
  <dcterms:created xsi:type="dcterms:W3CDTF">2018-08-20T14:01:12Z</dcterms:created>
  <dcterms:modified xsi:type="dcterms:W3CDTF">2023-06-15T07:30:07Z</dcterms:modified>
</cp:coreProperties>
</file>