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71" r:id="rId4"/>
    <p:sldId id="257" r:id="rId5"/>
    <p:sldId id="258" r:id="rId6"/>
    <p:sldId id="259" r:id="rId7"/>
    <p:sldId id="265" r:id="rId8"/>
    <p:sldId id="266" r:id="rId9"/>
    <p:sldId id="267" r:id="rId10"/>
    <p:sldId id="262" r:id="rId11"/>
    <p:sldId id="260" r:id="rId12"/>
    <p:sldId id="261" r:id="rId13"/>
    <p:sldId id="263" r:id="rId14"/>
    <p:sldId id="264" r:id="rId15"/>
    <p:sldId id="268" r:id="rId16"/>
    <p:sldId id="273" r:id="rId17"/>
    <p:sldId id="272" r:id="rId18"/>
    <p:sldId id="274" r:id="rId19"/>
    <p:sldId id="276" r:id="rId20"/>
    <p:sldId id="275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7-4767-A2AE-7E715F89E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Аркаим это: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Древний город и музей-заповедник в Челябинской области</c:v>
                </c:pt>
                <c:pt idx="1">
                  <c:v>Гостиница в г. Челябинск</c:v>
                </c:pt>
                <c:pt idx="2">
                  <c:v>Экзотический цветок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C-4DF2-8ACA-F948DA5DA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Смотрел ли ты фильм «Аркаим. Колесница времени»?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8-4324-9EC7-251C51119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 бы ты узнать больше информации про Аркаим?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2-4DF0-94C5-73D5C6789E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Тебе интересна история родного края?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7-4BC4-A112-9A567D036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Слышал ли ты в средствах массовой информации (телевидение, радио, интернет, социальные сети) об Аркаиме?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3F-4CFE-87DA-DD7B5B5A3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Аркаим это: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Древний город и музей-заповедник в Челябинской области</c:v>
                </c:pt>
                <c:pt idx="1">
                  <c:v>Гостиница в г. Челябинск</c:v>
                </c:pt>
                <c:pt idx="2">
                  <c:v>Экзотический цветок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9-4B6E-81B3-2420CE7260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Смотрел ли ты фильм «Аркаим. Колесница времени»?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6-406A-A8C2-8961954F9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Хотел бы ты узнать больше информации про Аркаим?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9-4D89-AA7E-1104DDA7C1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Тебе интересна история родного края?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8-434E-94E3-A3284C0F8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8-4049-83B4-DBC0E8D5F8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Слышал ли ты в средствах массовой информации (телевидение, радио, интернет, социальные сети) об Аркаиме?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E-4BFD-A05F-4C20DCC18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03023"/>
        <c:axId val="853607599"/>
      </c:barChart>
      <c:catAx>
        <c:axId val="85360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7599"/>
        <c:crosses val="autoZero"/>
        <c:auto val="1"/>
        <c:lblAlgn val="ctr"/>
        <c:lblOffset val="100"/>
        <c:noMultiLvlLbl val="0"/>
      </c:catAx>
      <c:valAx>
        <c:axId val="853607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3603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5000" y="0"/>
            <a:ext cx="9627079" cy="3983751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err="1" smtClean="0"/>
              <a:t>Аркаим</a:t>
            </a:r>
            <a:r>
              <a:rPr lang="ru-RU" sz="8000" b="1" dirty="0" smtClean="0"/>
              <a:t>.</a:t>
            </a:r>
            <a:r>
              <a:rPr lang="ru-RU" sz="8000" dirty="0" smtClean="0"/>
              <a:t> Колесница времени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6401" y="5602879"/>
            <a:ext cx="9855678" cy="112628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Социальный проект учащихся 2а класса гимназии №10 г. Челябинска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095" y="114300"/>
            <a:ext cx="7216505" cy="541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92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350500" cy="1280890"/>
          </a:xfrm>
        </p:spPr>
        <p:txBody>
          <a:bodyPr/>
          <a:lstStyle/>
          <a:p>
            <a:r>
              <a:rPr lang="ru-RU" dirty="0"/>
              <a:t>Антропологи смогли восстановить </a:t>
            </a:r>
            <a:r>
              <a:rPr lang="ru-RU" b="1" dirty="0"/>
              <a:t>облик жителей </a:t>
            </a:r>
            <a:r>
              <a:rPr lang="ru-RU" b="1" dirty="0" err="1" smtClean="0"/>
              <a:t>Аркаима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3950" y="1574800"/>
            <a:ext cx="4451350" cy="4336422"/>
          </a:xfrm>
        </p:spPr>
        <p:txBody>
          <a:bodyPr>
            <a:noAutofit/>
          </a:bodyPr>
          <a:lstStyle/>
          <a:p>
            <a:r>
              <a:rPr lang="ru-RU" sz="2200" dirty="0"/>
              <a:t>Были реконструированы черепа двух молодых людей – 23-летнего мужчины и 25-летней </a:t>
            </a:r>
            <a:r>
              <a:rPr lang="ru-RU" sz="2200" dirty="0" smtClean="0"/>
              <a:t>женщины. </a:t>
            </a:r>
          </a:p>
          <a:p>
            <a:r>
              <a:rPr lang="ru-RU" sz="2200" dirty="0" smtClean="0"/>
              <a:t>Рост </a:t>
            </a:r>
            <a:r>
              <a:rPr lang="ru-RU" sz="2200" dirty="0"/>
              <a:t>женщины был 180 см, в то время как средний рост </a:t>
            </a:r>
            <a:r>
              <a:rPr lang="ru-RU" sz="2200" dirty="0" err="1"/>
              <a:t>аркаимцев</a:t>
            </a:r>
            <a:r>
              <a:rPr lang="ru-RU" sz="2200" dirty="0"/>
              <a:t> составлял 170 см. </a:t>
            </a:r>
            <a:endParaRPr lang="ru-RU" sz="2200" dirty="0" smtClean="0"/>
          </a:p>
          <a:p>
            <a:r>
              <a:rPr lang="ru-RU" sz="2200" dirty="0" smtClean="0"/>
              <a:t>Оказалось</a:t>
            </a:r>
            <a:r>
              <a:rPr lang="ru-RU" sz="2200" dirty="0"/>
              <a:t>, что </a:t>
            </a:r>
            <a:r>
              <a:rPr lang="ru-RU" sz="2200" dirty="0" err="1"/>
              <a:t>аркаимцы</a:t>
            </a:r>
            <a:r>
              <a:rPr lang="ru-RU" sz="2200" dirty="0"/>
              <a:t> очень похожи на современных жителей России.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94" t="16666" r="50833" b="9507"/>
          <a:stretch/>
        </p:blipFill>
        <p:spPr>
          <a:xfrm>
            <a:off x="5941564" y="1246252"/>
            <a:ext cx="6212336" cy="56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6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41577"/>
            <a:ext cx="9790112" cy="1280890"/>
          </a:xfrm>
        </p:spPr>
        <p:txBody>
          <a:bodyPr/>
          <a:lstStyle/>
          <a:p>
            <a:r>
              <a:rPr lang="ru-RU" dirty="0" err="1" smtClean="0"/>
              <a:t>Аркаимцы</a:t>
            </a:r>
            <a:r>
              <a:rPr lang="ru-RU" dirty="0" smtClean="0"/>
              <a:t> – металлурги, скотоводы, земледельцы и воины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42" t="15171" r="52056"/>
          <a:stretch/>
        </p:blipFill>
        <p:spPr>
          <a:xfrm>
            <a:off x="7721600" y="1041399"/>
            <a:ext cx="4305300" cy="5658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3534" b="8647"/>
          <a:stretch/>
        </p:blipFill>
        <p:spPr>
          <a:xfrm>
            <a:off x="1341793" y="4157597"/>
            <a:ext cx="2252133" cy="262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6850" b="8978"/>
          <a:stretch/>
        </p:blipFill>
        <p:spPr>
          <a:xfrm>
            <a:off x="5163742" y="1503972"/>
            <a:ext cx="2635440" cy="2536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45" y="1497622"/>
            <a:ext cx="3814694" cy="2543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53611" t="55925" r="17847" b="11097"/>
          <a:stretch/>
        </p:blipFill>
        <p:spPr>
          <a:xfrm>
            <a:off x="3746787" y="4157597"/>
            <a:ext cx="4044901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17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6300" y="344710"/>
            <a:ext cx="9753599" cy="1280890"/>
          </a:xfrm>
        </p:spPr>
        <p:txBody>
          <a:bodyPr/>
          <a:lstStyle/>
          <a:p>
            <a:r>
              <a:rPr lang="ru-RU" dirty="0" smtClean="0"/>
              <a:t>Племя </a:t>
            </a:r>
            <a:r>
              <a:rPr lang="ru-RU" dirty="0" err="1" smtClean="0"/>
              <a:t>аркаимцев</a:t>
            </a:r>
            <a:r>
              <a:rPr lang="ru-RU" dirty="0" smtClean="0"/>
              <a:t> было воинственным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2885" y="4508501"/>
            <a:ext cx="4599534" cy="1968499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При раскопках найдены детали лука, наконечники стрел</a:t>
            </a:r>
          </a:p>
          <a:p>
            <a:r>
              <a:rPr lang="ru-RU" sz="2000" dirty="0" err="1" smtClean="0"/>
              <a:t>Аркаимцы</a:t>
            </a:r>
            <a:r>
              <a:rPr lang="ru-RU" sz="2000" dirty="0" smtClean="0"/>
              <a:t> имели хорошую амуницию - шлемы, нагрудники, щиты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947" y="1368110"/>
            <a:ext cx="4558186" cy="3038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647" t="22856" r="7639"/>
          <a:stretch/>
        </p:blipFill>
        <p:spPr>
          <a:xfrm>
            <a:off x="292100" y="1393511"/>
            <a:ext cx="3568700" cy="4874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095" t="15766" r="1351" b="-676"/>
          <a:stretch/>
        </p:blipFill>
        <p:spPr>
          <a:xfrm>
            <a:off x="8652418" y="1368111"/>
            <a:ext cx="3425281" cy="47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1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1" y="624110"/>
            <a:ext cx="9574212" cy="1280890"/>
          </a:xfrm>
        </p:spPr>
        <p:txBody>
          <a:bodyPr/>
          <a:lstStyle/>
          <a:p>
            <a:r>
              <a:rPr lang="ru-RU" b="1" dirty="0" err="1" smtClean="0"/>
              <a:t>Аркаимская</a:t>
            </a:r>
            <a:r>
              <a:rPr lang="ru-RU" b="1" dirty="0" smtClean="0"/>
              <a:t> колесница </a:t>
            </a:r>
            <a:r>
              <a:rPr lang="ru-RU" dirty="0" smtClean="0"/>
              <a:t>– историческое открытие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40" y="2222500"/>
            <a:ext cx="5479859" cy="354598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6250" t="20124" r="1598" b="1605"/>
          <a:stretch/>
        </p:blipFill>
        <p:spPr>
          <a:xfrm>
            <a:off x="6335331" y="1796997"/>
            <a:ext cx="5856669" cy="494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309046"/>
            <a:ext cx="9790112" cy="1280890"/>
          </a:xfrm>
        </p:spPr>
        <p:txBody>
          <a:bodyPr/>
          <a:lstStyle/>
          <a:p>
            <a:r>
              <a:rPr lang="ru-RU" dirty="0" err="1" smtClean="0"/>
              <a:t>Аркаим</a:t>
            </a:r>
            <a:r>
              <a:rPr lang="ru-RU" dirty="0" smtClean="0"/>
              <a:t>. Колесница времени. </a:t>
            </a:r>
            <a:br>
              <a:rPr lang="ru-RU" dirty="0" smtClean="0"/>
            </a:br>
            <a:r>
              <a:rPr lang="ru-RU" dirty="0" smtClean="0"/>
              <a:t>Фильм 2022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5759"/>
          <a:stretch/>
        </p:blipFill>
        <p:spPr>
          <a:xfrm>
            <a:off x="5520143" y="1589937"/>
            <a:ext cx="6671857" cy="5268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94" t="18395" r="66736" b="1976"/>
          <a:stretch/>
        </p:blipFill>
        <p:spPr>
          <a:xfrm>
            <a:off x="1437566" y="1589936"/>
            <a:ext cx="3807534" cy="52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8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525" y="488322"/>
            <a:ext cx="8911687" cy="1280890"/>
          </a:xfrm>
        </p:spPr>
        <p:txBody>
          <a:bodyPr/>
          <a:lstStyle/>
          <a:p>
            <a:r>
              <a:rPr lang="ru-RU" dirty="0" err="1"/>
              <a:t>Аркаим</a:t>
            </a:r>
            <a:r>
              <a:rPr lang="ru-RU" dirty="0"/>
              <a:t>. Колесница времени. </a:t>
            </a:r>
            <a:br>
              <a:rPr lang="ru-RU" dirty="0"/>
            </a:br>
            <a:r>
              <a:rPr lang="ru-RU" dirty="0"/>
              <a:t>Фильм 2022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3400" y="5594978"/>
            <a:ext cx="5207000" cy="729622"/>
          </a:xfrm>
        </p:spPr>
        <p:txBody>
          <a:bodyPr/>
          <a:lstStyle/>
          <a:p>
            <a:r>
              <a:rPr lang="en-US" dirty="0"/>
              <a:t>https://www.youtube.com/watch?v=WPgzymQxjWg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878" t="27408" r="31180" b="21728"/>
          <a:stretch/>
        </p:blipFill>
        <p:spPr>
          <a:xfrm>
            <a:off x="6883400" y="1422400"/>
            <a:ext cx="5397562" cy="3771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597" t="18889" r="30555" b="14815"/>
          <a:stretch/>
        </p:blipFill>
        <p:spPr>
          <a:xfrm>
            <a:off x="266700" y="2179193"/>
            <a:ext cx="6540500" cy="461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81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27804"/>
            <a:ext cx="9277022" cy="871268"/>
          </a:xfrm>
        </p:spPr>
        <p:txBody>
          <a:bodyPr/>
          <a:lstStyle/>
          <a:p>
            <a:r>
              <a:rPr lang="ru-RU" dirty="0" smtClean="0"/>
              <a:t>Основные результаты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7426" y="1345715"/>
            <a:ext cx="10248182" cy="5555410"/>
          </a:xfrm>
        </p:spPr>
        <p:txBody>
          <a:bodyPr/>
          <a:lstStyle/>
          <a:p>
            <a:pPr marL="0" indent="0">
              <a:buNone/>
            </a:pPr>
            <a:r>
              <a:rPr lang="ru-RU" sz="2100" b="1" dirty="0" smtClean="0"/>
              <a:t>Охват аудитории:</a:t>
            </a:r>
          </a:p>
          <a:p>
            <a:r>
              <a:rPr lang="ru-RU" sz="2100" dirty="0" smtClean="0"/>
              <a:t>Опрос – 57 школьников 2 класса</a:t>
            </a:r>
          </a:p>
          <a:p>
            <a:r>
              <a:rPr lang="ru-RU" sz="2100" dirty="0" smtClean="0"/>
              <a:t>Презентация «</a:t>
            </a:r>
            <a:r>
              <a:rPr lang="ru-RU" sz="2100" dirty="0" err="1" smtClean="0"/>
              <a:t>Аркаим</a:t>
            </a:r>
            <a:r>
              <a:rPr lang="ru-RU" sz="2100" dirty="0" smtClean="0"/>
              <a:t>» - 60 человек (2 класс)</a:t>
            </a:r>
          </a:p>
          <a:p>
            <a:r>
              <a:rPr lang="ru-RU" sz="2100" dirty="0" smtClean="0"/>
              <a:t>Участие в </a:t>
            </a:r>
            <a:r>
              <a:rPr lang="ru-RU" sz="2100" dirty="0" err="1" smtClean="0"/>
              <a:t>квесте</a:t>
            </a:r>
            <a:r>
              <a:rPr lang="ru-RU" sz="2100" dirty="0" smtClean="0"/>
              <a:t> «</a:t>
            </a:r>
            <a:r>
              <a:rPr lang="ru-RU" sz="2100" dirty="0" err="1" smtClean="0"/>
              <a:t>Аркаим</a:t>
            </a:r>
            <a:r>
              <a:rPr lang="ru-RU" sz="2100" dirty="0" smtClean="0"/>
              <a:t>. Колесница времени» - 70 человек (2, 6, 9 класс)</a:t>
            </a:r>
          </a:p>
          <a:p>
            <a:r>
              <a:rPr lang="ru-RU" sz="2100" dirty="0" smtClean="0"/>
              <a:t>Мастер класс по рисованию «</a:t>
            </a:r>
            <a:r>
              <a:rPr lang="ru-RU" sz="2100" dirty="0" err="1" smtClean="0"/>
              <a:t>Аркаим</a:t>
            </a:r>
            <a:r>
              <a:rPr lang="ru-RU" sz="2100" dirty="0" smtClean="0"/>
              <a:t>» - 70 человек (2, 6, 7, 8 класс)</a:t>
            </a:r>
          </a:p>
          <a:p>
            <a:r>
              <a:rPr lang="ru-RU" sz="2100" dirty="0" smtClean="0"/>
              <a:t>Почтовые открытки «</a:t>
            </a:r>
            <a:r>
              <a:rPr lang="ru-RU" sz="2100" dirty="0" err="1" smtClean="0"/>
              <a:t>Аркаим</a:t>
            </a:r>
            <a:r>
              <a:rPr lang="ru-RU" sz="2100" dirty="0" smtClean="0"/>
              <a:t>» - 200 человек</a:t>
            </a:r>
          </a:p>
          <a:p>
            <a:endParaRPr lang="ru-RU" sz="2100" dirty="0"/>
          </a:p>
          <a:p>
            <a:pPr marL="0" indent="0">
              <a:buNone/>
            </a:pPr>
            <a:r>
              <a:rPr lang="ru-RU" sz="2100" b="1" dirty="0" smtClean="0"/>
              <a:t>Продукты проекта:</a:t>
            </a:r>
          </a:p>
          <a:p>
            <a:r>
              <a:rPr lang="ru-RU" sz="2100" dirty="0" err="1"/>
              <a:t>Квест</a:t>
            </a:r>
            <a:r>
              <a:rPr lang="ru-RU" sz="2100" dirty="0"/>
              <a:t>-игра «</a:t>
            </a:r>
            <a:r>
              <a:rPr lang="ru-RU" sz="2100" dirty="0" err="1"/>
              <a:t>Аркаим</a:t>
            </a:r>
            <a:r>
              <a:rPr lang="ru-RU" sz="2100" dirty="0"/>
              <a:t>. Колесница времени» (для возраста 7-99 лет)</a:t>
            </a:r>
          </a:p>
          <a:p>
            <a:r>
              <a:rPr lang="ru-RU" sz="2100" dirty="0"/>
              <a:t>Авторские почтовые открытки «</a:t>
            </a:r>
            <a:r>
              <a:rPr lang="ru-RU" sz="2100" dirty="0" err="1"/>
              <a:t>Аркаим</a:t>
            </a:r>
            <a:r>
              <a:rPr lang="ru-RU" sz="2100" dirty="0"/>
              <a:t>»</a:t>
            </a:r>
            <a:endParaRPr lang="ru-RU" sz="21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459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99828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Повторный </a:t>
            </a:r>
            <a:r>
              <a:rPr lang="ru-RU" dirty="0"/>
              <a:t>опрос фокус-группы</a:t>
            </a:r>
            <a:br>
              <a:rPr lang="ru-RU" dirty="0"/>
            </a:br>
            <a:r>
              <a:rPr lang="ru-RU" dirty="0"/>
              <a:t>(57 школьников 2 класса)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25662526"/>
              </p:ext>
            </p:extLst>
          </p:nvPr>
        </p:nvGraphicFramePr>
        <p:xfrm>
          <a:off x="4218317" y="2070339"/>
          <a:ext cx="3608280" cy="217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90591018"/>
              </p:ext>
            </p:extLst>
          </p:nvPr>
        </p:nvGraphicFramePr>
        <p:xfrm>
          <a:off x="954657" y="2070339"/>
          <a:ext cx="3263660" cy="203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3358875"/>
              </p:ext>
            </p:extLst>
          </p:nvPr>
        </p:nvGraphicFramePr>
        <p:xfrm>
          <a:off x="7648754" y="1837426"/>
          <a:ext cx="4543246" cy="2409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4025214"/>
              </p:ext>
            </p:extLst>
          </p:nvPr>
        </p:nvGraphicFramePr>
        <p:xfrm>
          <a:off x="816634" y="4247067"/>
          <a:ext cx="4531743" cy="2393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18904326"/>
              </p:ext>
            </p:extLst>
          </p:nvPr>
        </p:nvGraphicFramePr>
        <p:xfrm>
          <a:off x="5172974" y="4352719"/>
          <a:ext cx="4022784" cy="2340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73971623"/>
              </p:ext>
            </p:extLst>
          </p:nvPr>
        </p:nvGraphicFramePr>
        <p:xfrm>
          <a:off x="8936966" y="4288030"/>
          <a:ext cx="3525766" cy="2288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172974" y="4325420"/>
            <a:ext cx="3763992" cy="24380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48754" y="1787123"/>
            <a:ext cx="4359840" cy="24380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009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53684"/>
            <a:ext cx="9937629" cy="124220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Квест</a:t>
            </a:r>
            <a:r>
              <a:rPr lang="ru-RU" dirty="0"/>
              <a:t>-игра «</a:t>
            </a:r>
            <a:r>
              <a:rPr lang="ru-RU" dirty="0" err="1"/>
              <a:t>Аркаим</a:t>
            </a:r>
            <a:r>
              <a:rPr lang="ru-RU" dirty="0"/>
              <a:t>. Колесница времени»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для возраста 7-99 лет)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188" t="24629" r="35729" b="5185"/>
          <a:stretch/>
        </p:blipFill>
        <p:spPr>
          <a:xfrm>
            <a:off x="692267" y="1428750"/>
            <a:ext cx="3554660" cy="518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979" t="27037" r="36146" b="6111"/>
          <a:stretch/>
        </p:blipFill>
        <p:spPr>
          <a:xfrm>
            <a:off x="4397526" y="1485900"/>
            <a:ext cx="3662349" cy="5124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708" t="25186" r="50417" b="3703"/>
          <a:stretch/>
        </p:blipFill>
        <p:spPr>
          <a:xfrm>
            <a:off x="8360762" y="1413264"/>
            <a:ext cx="3509179" cy="52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811" y="34508"/>
            <a:ext cx="10239555" cy="124220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Квест</a:t>
            </a:r>
            <a:r>
              <a:rPr lang="ru-RU" dirty="0"/>
              <a:t>-игра «</a:t>
            </a:r>
            <a:r>
              <a:rPr lang="ru-RU" dirty="0" err="1"/>
              <a:t>Аркаим</a:t>
            </a:r>
            <a:r>
              <a:rPr lang="ru-RU" dirty="0"/>
              <a:t>. Колесница времени»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для возраста 7-99 лет)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4" y="3307272"/>
            <a:ext cx="2663046" cy="3550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88" y="655609"/>
            <a:ext cx="5020574" cy="3347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50" y="4002659"/>
            <a:ext cx="4283012" cy="2855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44" y="3786999"/>
            <a:ext cx="4606502" cy="3071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1"/>
          <a:stretch/>
        </p:blipFill>
        <p:spPr>
          <a:xfrm>
            <a:off x="4554743" y="1127341"/>
            <a:ext cx="2169678" cy="2595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3" y="1127341"/>
            <a:ext cx="3939749" cy="262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1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0173" y="560717"/>
            <a:ext cx="10291313" cy="6012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Цель</a:t>
            </a:r>
            <a:r>
              <a:rPr lang="ru-RU" sz="2000" dirty="0" smtClean="0"/>
              <a:t> </a:t>
            </a:r>
            <a:r>
              <a:rPr lang="ru-RU" sz="2000" b="1" dirty="0" smtClean="0"/>
              <a:t>проекта</a:t>
            </a:r>
            <a:r>
              <a:rPr lang="ru-RU" sz="2000" dirty="0" smtClean="0"/>
              <a:t> - провести </a:t>
            </a:r>
            <a:r>
              <a:rPr lang="ru-RU" sz="2000" dirty="0"/>
              <a:t>исследование на тему осведомленности об истории родного края, а именно об открытии </a:t>
            </a:r>
            <a:r>
              <a:rPr lang="ru-RU" sz="2000" dirty="0" err="1"/>
              <a:t>Аркаима</a:t>
            </a:r>
            <a:r>
              <a:rPr lang="ru-RU" sz="2000" dirty="0"/>
              <a:t> и изобретении колесницы, заинтересовать историей родного края как можно больше людей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b="1" dirty="0" smtClean="0"/>
              <a:t>Задачи проекта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1</a:t>
            </a:r>
            <a:r>
              <a:rPr lang="ru-RU" sz="2000" dirty="0"/>
              <a:t>) познакомиться с историей открытия </a:t>
            </a:r>
            <a:r>
              <a:rPr lang="ru-RU" sz="2000" dirty="0" err="1"/>
              <a:t>Аркаима</a:t>
            </a:r>
            <a:r>
              <a:rPr lang="ru-RU" sz="2000" dirty="0"/>
              <a:t>, архитектурой города, достижениями </a:t>
            </a:r>
            <a:r>
              <a:rPr lang="ru-RU" sz="2000" dirty="0" err="1"/>
              <a:t>аркаимцев</a:t>
            </a:r>
            <a:r>
              <a:rPr lang="ru-RU" sz="2000" dirty="0"/>
              <a:t>;</a:t>
            </a:r>
          </a:p>
          <a:p>
            <a:r>
              <a:rPr lang="ru-RU" sz="2000" dirty="0"/>
              <a:t>2) посмотреть и обсудить фильм «</a:t>
            </a:r>
            <a:r>
              <a:rPr lang="ru-RU" sz="2000" dirty="0" err="1"/>
              <a:t>Аркаим</a:t>
            </a:r>
            <a:r>
              <a:rPr lang="ru-RU" sz="2000" dirty="0"/>
              <a:t>. Колесница времени»;</a:t>
            </a:r>
          </a:p>
          <a:p>
            <a:r>
              <a:rPr lang="ru-RU" sz="2000" dirty="0"/>
              <a:t>3) посетить Краеведческий музей и познакомиться с экспозицией бронзового века, организовать и принять участие в мастер-классах по ремеслам </a:t>
            </a:r>
            <a:r>
              <a:rPr lang="ru-RU" sz="2000" dirty="0" err="1"/>
              <a:t>аркаимцев</a:t>
            </a:r>
            <a:r>
              <a:rPr lang="ru-RU" sz="2000" dirty="0"/>
              <a:t>;</a:t>
            </a:r>
          </a:p>
          <a:p>
            <a:r>
              <a:rPr lang="ru-RU" sz="2000" dirty="0"/>
              <a:t>4) организовать и провести мастер-класс по рисованию «</a:t>
            </a:r>
            <a:r>
              <a:rPr lang="ru-RU" sz="2000" dirty="0" err="1"/>
              <a:t>Аркаим</a:t>
            </a:r>
            <a:r>
              <a:rPr lang="ru-RU" sz="2000" dirty="0"/>
              <a:t>»; </a:t>
            </a:r>
          </a:p>
          <a:p>
            <a:r>
              <a:rPr lang="ru-RU" sz="2000" dirty="0"/>
              <a:t>5) оформить и распространить </a:t>
            </a:r>
            <a:r>
              <a:rPr lang="ru-RU" sz="2000" b="1" dirty="0"/>
              <a:t>почтовые открытки «</a:t>
            </a:r>
            <a:r>
              <a:rPr lang="ru-RU" sz="2000" b="1" dirty="0" err="1"/>
              <a:t>Аркаим</a:t>
            </a:r>
            <a:r>
              <a:rPr lang="ru-RU" sz="2000" b="1" dirty="0"/>
              <a:t>»; </a:t>
            </a:r>
          </a:p>
          <a:p>
            <a:r>
              <a:rPr lang="ru-RU" sz="2000" dirty="0"/>
              <a:t>6) подготовить и провести масштабный </a:t>
            </a:r>
            <a:r>
              <a:rPr lang="ru-RU" sz="2000" b="1" dirty="0" err="1"/>
              <a:t>квест</a:t>
            </a:r>
            <a:r>
              <a:rPr lang="ru-RU" sz="2000" b="1" dirty="0"/>
              <a:t> «</a:t>
            </a:r>
            <a:r>
              <a:rPr lang="ru-RU" sz="2000" b="1" dirty="0" err="1"/>
              <a:t>Аркаим</a:t>
            </a:r>
            <a:r>
              <a:rPr lang="ru-RU" sz="2000" b="1" dirty="0"/>
              <a:t>. Колесница времени»</a:t>
            </a:r>
            <a:r>
              <a:rPr lang="ru-RU" sz="2000" dirty="0"/>
              <a:t>;</a:t>
            </a:r>
          </a:p>
          <a:p>
            <a:r>
              <a:rPr lang="ru-RU" sz="2000" dirty="0"/>
              <a:t>7) оценить результаты социального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982900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4139"/>
          </a:xfrm>
        </p:spPr>
        <p:txBody>
          <a:bodyPr>
            <a:normAutofit fontScale="90000"/>
          </a:bodyPr>
          <a:lstStyle/>
          <a:p>
            <a:r>
              <a:rPr lang="ru-RU" dirty="0"/>
              <a:t>Авторские почтовые открытки «</a:t>
            </a:r>
            <a:r>
              <a:rPr lang="ru-RU" dirty="0" err="1"/>
              <a:t>Аркаим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5" y="1321413"/>
            <a:ext cx="4135423" cy="2755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89" y="1351337"/>
            <a:ext cx="4090518" cy="2725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896" y="4077284"/>
            <a:ext cx="2826696" cy="2780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83" y="1627105"/>
            <a:ext cx="3106546" cy="4661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4727" r="10238"/>
          <a:stretch/>
        </p:blipFill>
        <p:spPr>
          <a:xfrm>
            <a:off x="885371" y="4093629"/>
            <a:ext cx="4441372" cy="27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843310"/>
            <a:ext cx="8911687" cy="128089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Спасибо за внимание!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2925" y="4368800"/>
            <a:ext cx="9152987" cy="2120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92893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682" y="201416"/>
            <a:ext cx="9380537" cy="1280890"/>
          </a:xfrm>
        </p:spPr>
        <p:txBody>
          <a:bodyPr/>
          <a:lstStyle/>
          <a:p>
            <a:pPr algn="ctr"/>
            <a:r>
              <a:rPr lang="ru-RU" dirty="0" smtClean="0"/>
              <a:t>Первичный опрос фокус-группы</a:t>
            </a:r>
            <a:br>
              <a:rPr lang="ru-RU" dirty="0" smtClean="0"/>
            </a:br>
            <a:r>
              <a:rPr lang="ru-RU" dirty="0" smtClean="0"/>
              <a:t>(57 школьников 2 класса)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6802809"/>
              </p:ext>
            </p:extLst>
          </p:nvPr>
        </p:nvGraphicFramePr>
        <p:xfrm>
          <a:off x="692106" y="1575760"/>
          <a:ext cx="3554770" cy="2104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79063386"/>
              </p:ext>
            </p:extLst>
          </p:nvPr>
        </p:nvGraphicFramePr>
        <p:xfrm>
          <a:off x="4246876" y="1538741"/>
          <a:ext cx="3608280" cy="2176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82104849"/>
              </p:ext>
            </p:extLst>
          </p:nvPr>
        </p:nvGraphicFramePr>
        <p:xfrm>
          <a:off x="7801646" y="1538741"/>
          <a:ext cx="4314450" cy="2438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50268301"/>
              </p:ext>
            </p:extLst>
          </p:nvPr>
        </p:nvGraphicFramePr>
        <p:xfrm>
          <a:off x="731294" y="3976776"/>
          <a:ext cx="4472045" cy="276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92433872"/>
              </p:ext>
            </p:extLst>
          </p:nvPr>
        </p:nvGraphicFramePr>
        <p:xfrm>
          <a:off x="5237561" y="4075258"/>
          <a:ext cx="3543972" cy="250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16898755"/>
              </p:ext>
            </p:extLst>
          </p:nvPr>
        </p:nvGraphicFramePr>
        <p:xfrm>
          <a:off x="8617220" y="3976774"/>
          <a:ext cx="3766866" cy="234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801646" y="1538740"/>
            <a:ext cx="4314450" cy="24380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34043" y="4142297"/>
            <a:ext cx="3448955" cy="24380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0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166910"/>
            <a:ext cx="10236199" cy="1280890"/>
          </a:xfrm>
        </p:spPr>
        <p:txBody>
          <a:bodyPr/>
          <a:lstStyle/>
          <a:p>
            <a:pPr algn="ctr"/>
            <a:r>
              <a:rPr lang="ru-RU" b="1" dirty="0" err="1" smtClean="0"/>
              <a:t>Аркаим</a:t>
            </a:r>
            <a:r>
              <a:rPr lang="ru-RU" dirty="0" smtClean="0"/>
              <a:t> – одна из самых известных достопримечательностей Урала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4101" y="5956300"/>
            <a:ext cx="9715498" cy="838200"/>
          </a:xfrm>
        </p:spPr>
        <p:txBody>
          <a:bodyPr/>
          <a:lstStyle/>
          <a:p>
            <a:r>
              <a:rPr lang="en-US" dirty="0"/>
              <a:t>https://www.chel.travel/routes/arkaim-puteshestvie-za-solntsem/?ysclid=lgx4d8fykx107333260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1" y="1687410"/>
            <a:ext cx="5700712" cy="3798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1445792"/>
            <a:ext cx="3721099" cy="4434309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619501" y="5080000"/>
            <a:ext cx="1524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26000" y="2559050"/>
            <a:ext cx="152400" cy="12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03649" y="2120901"/>
            <a:ext cx="148590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Челябинск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06726" y="4654551"/>
            <a:ext cx="1225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Аркаим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35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0" y="281210"/>
            <a:ext cx="10502899" cy="1280890"/>
          </a:xfrm>
        </p:spPr>
        <p:txBody>
          <a:bodyPr/>
          <a:lstStyle/>
          <a:p>
            <a:r>
              <a:rPr lang="ru-RU" dirty="0" err="1" smtClean="0"/>
              <a:t>Аркаим</a:t>
            </a:r>
            <a:r>
              <a:rPr lang="ru-RU" dirty="0" smtClean="0"/>
              <a:t> был найден в </a:t>
            </a:r>
            <a:r>
              <a:rPr lang="ru-RU" b="1" dirty="0" smtClean="0"/>
              <a:t>1987 году </a:t>
            </a:r>
            <a:r>
              <a:rPr lang="ru-RU" dirty="0" smtClean="0"/>
              <a:t>в степи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47" y="1739900"/>
            <a:ext cx="6933504" cy="3900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3095" t="17051" r="23306" b="15096"/>
          <a:stretch/>
        </p:blipFill>
        <p:spPr>
          <a:xfrm>
            <a:off x="7575549" y="921655"/>
            <a:ext cx="4399847" cy="2795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3333" t="26913" r="24444" b="15802"/>
          <a:stretch/>
        </p:blipFill>
        <p:spPr>
          <a:xfrm>
            <a:off x="7593896" y="3912795"/>
            <a:ext cx="4381500" cy="2703479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370012" y="5975978"/>
            <a:ext cx="5970588" cy="56452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Вид на </a:t>
            </a:r>
            <a:r>
              <a:rPr lang="ru-RU" dirty="0" err="1" smtClean="0"/>
              <a:t>Аркаим</a:t>
            </a:r>
            <a:r>
              <a:rPr lang="ru-RU" dirty="0" smtClean="0"/>
              <a:t> сверху и первые археологические раскопки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54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101" y="344710"/>
            <a:ext cx="9688512" cy="1280890"/>
          </a:xfrm>
        </p:spPr>
        <p:txBody>
          <a:bodyPr/>
          <a:lstStyle/>
          <a:p>
            <a:r>
              <a:rPr lang="ru-RU" dirty="0" smtClean="0"/>
              <a:t>Возраст древнего поселения </a:t>
            </a:r>
            <a:r>
              <a:rPr lang="ru-RU" dirty="0" err="1" smtClean="0"/>
              <a:t>Аркаим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/>
              <a:t>4 тысячи лет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1625600"/>
            <a:ext cx="5657850" cy="2508250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Несмотря на такой солидный возраст поселение </a:t>
            </a:r>
            <a:r>
              <a:rPr lang="ru-RU" sz="2400" dirty="0" err="1" smtClean="0"/>
              <a:t>Аркаим</a:t>
            </a:r>
            <a:r>
              <a:rPr lang="ru-RU" sz="2400" dirty="0" smtClean="0"/>
              <a:t> было невероятно развито.</a:t>
            </a:r>
          </a:p>
          <a:p>
            <a:r>
              <a:rPr lang="ru-RU" sz="2400" dirty="0" smtClean="0"/>
              <a:t>Посмотрите на площадь поселения и количество жителей.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99" y="1062815"/>
            <a:ext cx="4646613" cy="3095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33" t="51481" r="12604" b="19630"/>
          <a:stretch/>
        </p:blipFill>
        <p:spPr>
          <a:xfrm>
            <a:off x="181155" y="4158811"/>
            <a:ext cx="12010846" cy="26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50" y="128810"/>
            <a:ext cx="9944099" cy="1280890"/>
          </a:xfrm>
        </p:spPr>
        <p:txBody>
          <a:bodyPr/>
          <a:lstStyle/>
          <a:p>
            <a:r>
              <a:rPr lang="ru-RU" dirty="0" smtClean="0"/>
              <a:t>Реконструкция </a:t>
            </a:r>
            <a:r>
              <a:rPr lang="ru-RU" dirty="0" err="1" smtClean="0"/>
              <a:t>Аркаима</a:t>
            </a:r>
            <a:r>
              <a:rPr lang="ru-RU" dirty="0" smtClean="0"/>
              <a:t>. Форма поселения – круглая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29" y="1327625"/>
            <a:ext cx="11628321" cy="55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075" y="243110"/>
            <a:ext cx="8911687" cy="918940"/>
          </a:xfrm>
        </p:spPr>
        <p:txBody>
          <a:bodyPr/>
          <a:lstStyle/>
          <a:p>
            <a:r>
              <a:rPr lang="ru-RU" dirty="0" smtClean="0"/>
              <a:t>Жилища древних </a:t>
            </a:r>
            <a:r>
              <a:rPr lang="ru-RU" dirty="0" err="1" smtClean="0"/>
              <a:t>аркаимцев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400174"/>
            <a:ext cx="7277100" cy="54578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771" t="19815" r="14375" b="7778"/>
          <a:stretch/>
        </p:blipFill>
        <p:spPr>
          <a:xfrm>
            <a:off x="209549" y="3562350"/>
            <a:ext cx="4700159" cy="3252677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81000" y="1400174"/>
            <a:ext cx="4476750" cy="1866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Площадь до 180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Внутри каждого жилища были печи, очаги, колодцы, погреба.</a:t>
            </a:r>
          </a:p>
          <a:p>
            <a:r>
              <a:rPr lang="ru-RU" dirty="0" smtClean="0"/>
              <a:t>Была система водоснабжения и </a:t>
            </a:r>
            <a:r>
              <a:rPr lang="ru-RU" dirty="0" err="1" smtClean="0"/>
              <a:t>калализации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64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49" y="1754518"/>
            <a:ext cx="3505201" cy="3617582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Аркаимцы</a:t>
            </a:r>
            <a:r>
              <a:rPr lang="ru-RU" b="1" dirty="0" smtClean="0"/>
              <a:t> – </a:t>
            </a:r>
            <a:r>
              <a:rPr lang="ru-RU" dirty="0" smtClean="0"/>
              <a:t>великолепные архитекторы и строители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r="3077"/>
          <a:stretch/>
        </p:blipFill>
        <p:spPr>
          <a:xfrm>
            <a:off x="4019550" y="0"/>
            <a:ext cx="8139164" cy="6858000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990600" y="5772150"/>
            <a:ext cx="3048000" cy="685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Макет </a:t>
            </a:r>
            <a:r>
              <a:rPr lang="ru-RU" sz="2400" dirty="0" err="1" smtClean="0"/>
              <a:t>Аркаима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620836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176</TotalTime>
  <Words>477</Words>
  <Application>Microsoft Office PowerPoint</Application>
  <PresentationFormat>Широкоэкранный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Легкий дым</vt:lpstr>
      <vt:lpstr>Аркаим. Колесница времени</vt:lpstr>
      <vt:lpstr>Презентация PowerPoint</vt:lpstr>
      <vt:lpstr>Первичный опрос фокус-группы (57 школьников 2 класса)</vt:lpstr>
      <vt:lpstr>Аркаим – одна из самых известных достопримечательностей Урала</vt:lpstr>
      <vt:lpstr>Аркаим был найден в 1987 году в степи</vt:lpstr>
      <vt:lpstr>Возраст древнего поселения Аркаим  4 тысячи лет</vt:lpstr>
      <vt:lpstr>Реконструкция Аркаима. Форма поселения – круглая</vt:lpstr>
      <vt:lpstr>Жилища древних аркаимцев</vt:lpstr>
      <vt:lpstr>Аркаимцы – великолепные архитекторы и строители</vt:lpstr>
      <vt:lpstr>Антропологи смогли восстановить облик жителей Аркаима</vt:lpstr>
      <vt:lpstr>Аркаимцы – металлурги, скотоводы, земледельцы и воины</vt:lpstr>
      <vt:lpstr>Племя аркаимцев было воинственным</vt:lpstr>
      <vt:lpstr>Аркаимская колесница – историческое открытие</vt:lpstr>
      <vt:lpstr>Аркаим. Колесница времени.  Фильм 2022 года</vt:lpstr>
      <vt:lpstr>Аркаим. Колесница времени.  Фильм 2022 года</vt:lpstr>
      <vt:lpstr>Основные результаты проекта</vt:lpstr>
      <vt:lpstr>Повторный опрос фокус-группы (57 школьников 2 класса)</vt:lpstr>
      <vt:lpstr>Квест-игра «Аркаим. Колесница времени»  (для возраста 7-99 лет) </vt:lpstr>
      <vt:lpstr>Квест-игра «Аркаим. Колесница времени»  (для возраста 7-99 лет) </vt:lpstr>
      <vt:lpstr>Авторские почтовые открытки «Аркаим»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Аркаим. Колесница времени</dc:title>
  <dc:creator>Аленушка</dc:creator>
  <cp:lastModifiedBy>User</cp:lastModifiedBy>
  <cp:revision>22</cp:revision>
  <dcterms:created xsi:type="dcterms:W3CDTF">2023-04-26T02:59:08Z</dcterms:created>
  <dcterms:modified xsi:type="dcterms:W3CDTF">2023-11-21T05:47:04Z</dcterms:modified>
</cp:coreProperties>
</file>