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l.ranepa.ru/" TargetMode="External"/><Relationship Id="rId7" Type="http://schemas.openxmlformats.org/officeDocument/2006/relationships/hyperlink" Target="http://www.dostup1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uyrgii.ru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6559" y="52292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Lucida Console" pitchFamily="49" charset="0"/>
              </a:rPr>
              <a:t>Ушакова Елена Евгеньевна, заместитель директора </a:t>
            </a:r>
          </a:p>
          <a:p>
            <a:r>
              <a:rPr lang="ru-RU" sz="1400" b="1" dirty="0">
                <a:latin typeface="Lucida Console" pitchFamily="49" charset="0"/>
              </a:rPr>
              <a:t>по воспитательной работе, координатор </a:t>
            </a:r>
          </a:p>
          <a:p>
            <a:r>
              <a:rPr lang="ru-RU" sz="1400" b="1" dirty="0">
                <a:latin typeface="Lucida Console" pitchFamily="49" charset="0"/>
              </a:rPr>
              <a:t>проектной группы по реализации муниципального </a:t>
            </a:r>
          </a:p>
          <a:p>
            <a:r>
              <a:rPr lang="ru-RU" sz="1400" b="1" dirty="0">
                <a:latin typeface="Lucida Console" pitchFamily="49" charset="0"/>
              </a:rPr>
              <a:t>инновационного проекта «Школа: Отражение»</a:t>
            </a:r>
          </a:p>
        </p:txBody>
      </p:sp>
    </p:spTree>
    <p:extLst>
      <p:ext uri="{BB962C8B-B14F-4D97-AF65-F5344CB8AC3E}">
        <p14:creationId xmlns:p14="http://schemas.microsoft.com/office/powerpoint/2010/main" val="2047678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921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189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277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8890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4995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8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766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3274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402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007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414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0058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Социальные партнёры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0" y="1772073"/>
            <a:ext cx="1875272" cy="576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8157" y="1806076"/>
            <a:ext cx="5976664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Челябинский филиал федерального государственного бюджетного образовательного учреждения высшего образования «Российская академия народного хозяйства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и 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государственной службы </a:t>
            </a:r>
          </a:p>
          <a:p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при Президенте Российской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Федерации»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  <a:hlinkClick r:id="rId3"/>
              </a:rPr>
              <a:t>http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  <a:hlinkClick r:id="rId3"/>
              </a:rPr>
              <a:t>://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  <a:hlinkClick r:id="rId3"/>
              </a:rPr>
              <a:t>chel.ranepa.ru</a:t>
            </a:r>
            <a:endParaRPr lang="en-US" sz="1200" dirty="0" smtClean="0">
              <a:latin typeface="Segoe UI Semibold" pitchFamily="34" charset="0"/>
              <a:cs typeface="Segoe UI Semibold" pitchFamily="34" charset="0"/>
            </a:endParaRPr>
          </a:p>
          <a:p>
            <a:endParaRPr lang="ru-RU" sz="1200" i="1" dirty="0">
              <a:latin typeface="Times New Roman" pitchFamily="18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i="1" dirty="0">
                <a:latin typeface="Times New Roman" pitchFamily="18" charset="0"/>
                <a:cs typeface="Shonar Bangla" pitchFamily="34" charset="0"/>
              </a:rPr>
              <a:t>Проведение </a:t>
            </a:r>
            <a:r>
              <a:rPr lang="ru-RU" sz="1200" i="1" dirty="0" err="1">
                <a:latin typeface="Times New Roman" pitchFamily="18" charset="0"/>
                <a:cs typeface="Shonar Bangla" pitchFamily="34" charset="0"/>
              </a:rPr>
              <a:t>квестов</a:t>
            </a:r>
            <a:r>
              <a:rPr lang="ru-RU" sz="1200" i="1" dirty="0">
                <a:latin typeface="Times New Roman" pitchFamily="18" charset="0"/>
                <a:cs typeface="Shonar Bangla" pitchFamily="34" charset="0"/>
              </a:rPr>
              <a:t>, оказание помощи в юридическом оформлении и сопровождении продукта проекта  с позиции  авторского права и размещения фильма в публичной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среде.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" y="3367927"/>
            <a:ext cx="1771995" cy="792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1524" y="3602932"/>
            <a:ext cx="5976664" cy="28931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ГБОУВО «Южно-Уральский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              </a:t>
            </a:r>
            <a:endParaRPr lang="ru-RU" sz="1200" dirty="0"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государственный институт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искусств   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им. </a:t>
            </a:r>
            <a:r>
              <a:rPr lang="ru-RU" sz="1200" dirty="0" err="1">
                <a:latin typeface="Segoe UI Semibold" pitchFamily="34" charset="0"/>
                <a:cs typeface="Segoe UI Semibold" pitchFamily="34" charset="0"/>
              </a:rPr>
              <a:t>П.И.Чайковского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» </a:t>
            </a:r>
          </a:p>
          <a:p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(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структурное подразделение Колледж культуры </a:t>
            </a:r>
            <a:r>
              <a:rPr lang="ru-RU" sz="1200" dirty="0" err="1" smtClean="0">
                <a:latin typeface="Segoe UI Semibold" pitchFamily="34" charset="0"/>
                <a:cs typeface="Segoe UI Semibold" pitchFamily="34" charset="0"/>
              </a:rPr>
              <a:t>ЮУрГИИ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 им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</a:rPr>
              <a:t>. П.И.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Чайковского) 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  <a:hlinkClick r:id="rId5"/>
              </a:rPr>
              <a:t>http</a:t>
            </a:r>
            <a:r>
              <a:rPr lang="ru-RU" sz="1200" dirty="0">
                <a:latin typeface="Segoe UI Semibold" pitchFamily="34" charset="0"/>
                <a:cs typeface="Segoe UI Semibold" pitchFamily="34" charset="0"/>
                <a:hlinkClick r:id="rId5"/>
              </a:rPr>
              <a:t>://uyrgii.ru</a:t>
            </a:r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Содействие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повышению информационной культуры участников проекта, за счёт формирования навыков по поиску, использованию и оценке необходимой информации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Проведение мероприятий по направлению "Информационная безопасность".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7" y="5633841"/>
            <a:ext cx="1933575" cy="523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5919" y="5633841"/>
            <a:ext cx="6058821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dirty="0" smtClean="0">
                <a:latin typeface="Segoe UI Semibold" pitchFamily="34" charset="0"/>
                <a:cs typeface="Segoe UI Semibold" pitchFamily="34" charset="0"/>
              </a:rPr>
              <a:t>Агентство новостей «Доступ» </a:t>
            </a:r>
            <a:endParaRPr lang="en-US" sz="1200" dirty="0" smtClean="0">
              <a:latin typeface="Segoe UI Semibold" pitchFamily="34" charset="0"/>
              <a:cs typeface="Segoe UI Semibold" pitchFamily="34" charset="0"/>
            </a:endParaRPr>
          </a:p>
          <a:p>
            <a:r>
              <a:rPr lang="en-US" sz="1200" dirty="0" smtClean="0">
                <a:latin typeface="Segoe UI Semibold" pitchFamily="34" charset="0"/>
                <a:cs typeface="Segoe UI Semibold" pitchFamily="34" charset="0"/>
                <a:hlinkClick r:id="rId7"/>
              </a:rPr>
              <a:t>www.dostup1.ru</a:t>
            </a:r>
            <a:r>
              <a:rPr lang="en-US" sz="1200" dirty="0" smtClean="0">
                <a:latin typeface="Segoe UI Semibold" pitchFamily="34" charset="0"/>
                <a:cs typeface="Segoe UI Semibold" pitchFamily="34" charset="0"/>
              </a:rPr>
              <a:t> </a:t>
            </a:r>
            <a:endParaRPr lang="en-US" sz="1200" dirty="0">
              <a:latin typeface="Segoe UI Semibold" pitchFamily="34" charset="0"/>
              <a:cs typeface="Segoe UI Semibold" pitchFamily="34" charset="0"/>
            </a:endParaRP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 по журналистике.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творческих работ участников проекта на сайте АН «Доступ» и в социальных сетях.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1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Копылова НВ</dc:creator>
  <cp:lastModifiedBy>RePack by Diakov</cp:lastModifiedBy>
  <cp:revision>1</cp:revision>
  <dcterms:created xsi:type="dcterms:W3CDTF">2020-12-16T09:52:50Z</dcterms:created>
  <dcterms:modified xsi:type="dcterms:W3CDTF">2020-12-16T10:05:34Z</dcterms:modified>
</cp:coreProperties>
</file>